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6" r:id="rId1"/>
  </p:sldMasterIdLst>
  <p:notesMasterIdLst>
    <p:notesMasterId r:id="rId61"/>
  </p:notesMasterIdLst>
  <p:handoutMasterIdLst>
    <p:handoutMasterId r:id="rId62"/>
  </p:handoutMasterIdLst>
  <p:sldIdLst>
    <p:sldId id="345" r:id="rId2"/>
    <p:sldId id="346" r:id="rId3"/>
    <p:sldId id="347" r:id="rId4"/>
    <p:sldId id="348" r:id="rId5"/>
    <p:sldId id="349" r:id="rId6"/>
    <p:sldId id="374" r:id="rId7"/>
    <p:sldId id="375" r:id="rId8"/>
    <p:sldId id="376" r:id="rId9"/>
    <p:sldId id="377" r:id="rId10"/>
    <p:sldId id="379" r:id="rId11"/>
    <p:sldId id="378" r:id="rId12"/>
    <p:sldId id="380" r:id="rId13"/>
    <p:sldId id="381" r:id="rId14"/>
    <p:sldId id="383" r:id="rId15"/>
    <p:sldId id="387" r:id="rId16"/>
    <p:sldId id="382" r:id="rId17"/>
    <p:sldId id="384" r:id="rId18"/>
    <p:sldId id="385" r:id="rId19"/>
    <p:sldId id="386" r:id="rId20"/>
    <p:sldId id="388" r:id="rId21"/>
    <p:sldId id="389" r:id="rId22"/>
    <p:sldId id="390" r:id="rId23"/>
    <p:sldId id="391" r:id="rId24"/>
    <p:sldId id="392" r:id="rId25"/>
    <p:sldId id="393" r:id="rId26"/>
    <p:sldId id="422" r:id="rId27"/>
    <p:sldId id="407" r:id="rId28"/>
    <p:sldId id="423" r:id="rId29"/>
    <p:sldId id="397" r:id="rId30"/>
    <p:sldId id="398" r:id="rId31"/>
    <p:sldId id="399" r:id="rId32"/>
    <p:sldId id="400" r:id="rId33"/>
    <p:sldId id="401" r:id="rId34"/>
    <p:sldId id="402" r:id="rId35"/>
    <p:sldId id="405" r:id="rId36"/>
    <p:sldId id="395" r:id="rId37"/>
    <p:sldId id="396" r:id="rId38"/>
    <p:sldId id="406" r:id="rId39"/>
    <p:sldId id="408" r:id="rId40"/>
    <p:sldId id="409" r:id="rId41"/>
    <p:sldId id="410" r:id="rId42"/>
    <p:sldId id="411" r:id="rId43"/>
    <p:sldId id="412" r:id="rId44"/>
    <p:sldId id="414" r:id="rId45"/>
    <p:sldId id="415" r:id="rId46"/>
    <p:sldId id="416" r:id="rId47"/>
    <p:sldId id="403" r:id="rId48"/>
    <p:sldId id="424" r:id="rId49"/>
    <p:sldId id="426" r:id="rId50"/>
    <p:sldId id="427" r:id="rId51"/>
    <p:sldId id="428" r:id="rId52"/>
    <p:sldId id="425" r:id="rId53"/>
    <p:sldId id="404" r:id="rId54"/>
    <p:sldId id="417" r:id="rId55"/>
    <p:sldId id="429" r:id="rId56"/>
    <p:sldId id="418" r:id="rId57"/>
    <p:sldId id="419" r:id="rId58"/>
    <p:sldId id="420" r:id="rId59"/>
    <p:sldId id="421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94"/>
    <a:srgbClr val="005195"/>
    <a:srgbClr val="FEC75F"/>
    <a:srgbClr val="E80613"/>
    <a:srgbClr val="B1CFE4"/>
    <a:srgbClr val="265795"/>
    <a:srgbClr val="932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50000"/>
  </p:normalViewPr>
  <p:slideViewPr>
    <p:cSldViewPr snapToGrid="0" snapToObjects="1">
      <p:cViewPr varScale="1">
        <p:scale>
          <a:sx n="82" d="100"/>
          <a:sy n="82" d="100"/>
        </p:scale>
        <p:origin x="3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214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9C0183-9140-704F-94F1-6115CFBFBC05}" type="doc">
      <dgm:prSet loTypeId="urn:microsoft.com/office/officeart/2005/8/layout/list1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9BE0F72-98CB-A84D-A376-612521B87E84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800" b="1" dirty="0" smtClean="0">
              <a:latin typeface="Myriad Pro" charset="0"/>
              <a:ea typeface="Myriad Pro" charset="0"/>
              <a:cs typeface="Myriad Pro" charset="0"/>
            </a:rPr>
            <a:t>DEBER PARA CON LA SOCIEDAD</a:t>
          </a:r>
          <a:endParaRPr lang="es-ES" sz="1800" b="1" dirty="0">
            <a:latin typeface="Myriad Pro" charset="0"/>
            <a:ea typeface="Myriad Pro" charset="0"/>
            <a:cs typeface="Myriad Pro" charset="0"/>
          </a:endParaRPr>
        </a:p>
      </dgm:t>
    </dgm:pt>
    <dgm:pt modelId="{9E0DB716-6AF9-A041-93BF-5C02A8373462}" type="parTrans" cxnId="{2FE0B937-9523-0C4C-973D-71E01F9DCDD2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5FBBD464-3614-DE43-B603-BD275740DC1B}" type="sibTrans" cxnId="{2FE0B937-9523-0C4C-973D-71E01F9DCDD2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48311A9D-0435-3145-BC24-10C8E80AA9EF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600" b="1" dirty="0" smtClean="0">
              <a:latin typeface="Myriad Pro" charset="0"/>
              <a:ea typeface="Myriad Pro" charset="0"/>
              <a:cs typeface="Myriad Pro" charset="0"/>
            </a:rPr>
            <a:t>ES POSITIVO PARA LA CIENCIA ESPAÑOLA Y LA EXECELENCIA CIENT</a:t>
          </a:r>
          <a:r>
            <a:rPr lang="es-ES_tradnl" sz="1600" b="1" dirty="0" smtClean="0">
              <a:latin typeface="Myriad Pro" charset="0"/>
              <a:ea typeface="Myriad Pro" charset="0"/>
              <a:cs typeface="Myriad Pro" charset="0"/>
            </a:rPr>
            <a:t>ÍFICA</a:t>
          </a:r>
          <a:r>
            <a:rPr lang="es-ES" sz="1600" b="1" dirty="0" smtClean="0">
              <a:latin typeface="Myriad Pro" charset="0"/>
              <a:ea typeface="Myriad Pro" charset="0"/>
              <a:cs typeface="Myriad Pro" charset="0"/>
            </a:rPr>
            <a:t>: ES IMPORTANTE QUE LA SOCIEDAD APOYE LA CIENCIA Y SU FINANCIACIÓN</a:t>
          </a:r>
          <a:endParaRPr lang="es-ES" sz="1600" b="1" dirty="0">
            <a:latin typeface="Myriad Pro" charset="0"/>
            <a:ea typeface="Myriad Pro" charset="0"/>
            <a:cs typeface="Myriad Pro" charset="0"/>
          </a:endParaRPr>
        </a:p>
      </dgm:t>
    </dgm:pt>
    <dgm:pt modelId="{88567C91-386B-024F-98C6-4D0CC4A314AD}" type="parTrans" cxnId="{0ED1007E-E1D1-2F4A-B959-FEFE3682DBC3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C9CE4C4E-1957-8848-AC42-DCD3C5006CF7}" type="sibTrans" cxnId="{0ED1007E-E1D1-2F4A-B959-FEFE3682DBC3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3F80AFF3-CDA7-334A-A01E-E7E394BCDEAF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800" b="1" dirty="0" smtClean="0">
              <a:latin typeface="Myriad Pro" charset="0"/>
              <a:ea typeface="Myriad Pro" charset="0"/>
              <a:cs typeface="Myriad Pro" charset="0"/>
            </a:rPr>
            <a:t>ES BUENO PARA EL PERSONAL INVESTIGADOR</a:t>
          </a:r>
          <a:endParaRPr lang="es-ES" sz="1800" b="1" dirty="0">
            <a:latin typeface="Myriad Pro" charset="0"/>
            <a:ea typeface="Myriad Pro" charset="0"/>
            <a:cs typeface="Myriad Pro" charset="0"/>
          </a:endParaRPr>
        </a:p>
      </dgm:t>
    </dgm:pt>
    <dgm:pt modelId="{C9214889-42BE-9843-BB18-042DAB620DC2}" type="parTrans" cxnId="{CD9EE7C5-C36C-D44A-A830-ADBC2E07A953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25AFD1EA-8FEA-474E-AD8C-5FD677BE8CE3}" type="sibTrans" cxnId="{CD9EE7C5-C36C-D44A-A830-ADBC2E07A953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D5C34063-F43C-0044-9526-DC3ABC52B30A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800" b="1" dirty="0" smtClean="0">
              <a:latin typeface="Myriad Pro" charset="0"/>
              <a:ea typeface="Myriad Pro" charset="0"/>
              <a:cs typeface="Myriad Pro" charset="0"/>
            </a:rPr>
            <a:t>A TRAV</a:t>
          </a:r>
          <a:r>
            <a:rPr lang="es-ES_tradnl" sz="1800" b="1" dirty="0" smtClean="0">
              <a:latin typeface="Myriad Pro" charset="0"/>
              <a:ea typeface="Myriad Pro" charset="0"/>
              <a:cs typeface="Myriad Pro" charset="0"/>
            </a:rPr>
            <a:t>ÉS DE LOS </a:t>
          </a:r>
          <a:r>
            <a:rPr lang="es-ES_tradnl" sz="1800" b="1" dirty="0" smtClean="0">
              <a:latin typeface="Myriad Pro" charset="0"/>
              <a:ea typeface="Myriad Pro" charset="0"/>
              <a:cs typeface="Myriad Pro" charset="0"/>
            </a:rPr>
            <a:t>MEDIOS </a:t>
          </a:r>
          <a:r>
            <a:rPr lang="es-ES_tradnl" sz="1800" b="1" dirty="0" smtClean="0">
              <a:latin typeface="Myriad Pro" charset="0"/>
              <a:ea typeface="Myriad Pro" charset="0"/>
              <a:cs typeface="Myriad Pro" charset="0"/>
            </a:rPr>
            <a:t>PUEDEN SALIR </a:t>
          </a:r>
          <a:r>
            <a:rPr lang="es-ES_tradnl" sz="1800" b="1" dirty="0" smtClean="0">
              <a:latin typeface="Myriad Pro" charset="0"/>
              <a:ea typeface="Myriad Pro" charset="0"/>
              <a:cs typeface="Myriad Pro" charset="0"/>
            </a:rPr>
            <a:t>PATROCINADORES… </a:t>
          </a:r>
          <a:endParaRPr lang="es-ES" sz="1800" b="1" dirty="0">
            <a:latin typeface="Myriad Pro" charset="0"/>
            <a:ea typeface="Myriad Pro" charset="0"/>
            <a:cs typeface="Myriad Pro" charset="0"/>
          </a:endParaRPr>
        </a:p>
      </dgm:t>
    </dgm:pt>
    <dgm:pt modelId="{55E14D9C-C22B-414C-AFAE-168DB6FD7C7E}" type="parTrans" cxnId="{E8DA5B38-DF97-7C42-9D1F-99F851DD40CD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67C7BAD9-664E-1B48-A12E-E183D6915ED8}" type="sibTrans" cxnId="{E8DA5B38-DF97-7C42-9D1F-99F851DD40CD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70075D3A-A3EB-2245-B71D-EB1F3396AFA4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800" b="1" dirty="0" smtClean="0">
              <a:latin typeface="Myriad Pro" charset="0"/>
              <a:ea typeface="Myriad Pro" charset="0"/>
              <a:cs typeface="Myriad Pro" charset="0"/>
            </a:rPr>
            <a:t>REFUERZA LA REPUTACI</a:t>
          </a:r>
          <a:r>
            <a:rPr lang="es-ES_tradnl" sz="1800" b="1" dirty="0" smtClean="0">
              <a:latin typeface="Myriad Pro" charset="0"/>
              <a:ea typeface="Myriad Pro" charset="0"/>
              <a:cs typeface="Myriad Pro" charset="0"/>
            </a:rPr>
            <a:t>ÓN CIENTÍFICA</a:t>
          </a:r>
          <a:endParaRPr lang="es-ES" sz="1800" b="1" dirty="0">
            <a:latin typeface="Myriad Pro" charset="0"/>
            <a:ea typeface="Myriad Pro" charset="0"/>
            <a:cs typeface="Myriad Pro" charset="0"/>
          </a:endParaRPr>
        </a:p>
      </dgm:t>
    </dgm:pt>
    <dgm:pt modelId="{EC6128C4-E484-FB42-A39F-C6DF9AD39B90}" type="parTrans" cxnId="{3EF4E26B-AE8E-9945-BF70-ED5F3D52B3A2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69BB5762-BEA2-A246-BE46-0DD094DB8350}" type="sibTrans" cxnId="{3EF4E26B-AE8E-9945-BF70-ED5F3D52B3A2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7F58D0E4-7256-0148-A5F9-A71B2E5F1C71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800" b="1" dirty="0" smtClean="0">
              <a:latin typeface="Myriad Pro" charset="0"/>
              <a:ea typeface="Myriad Pro" charset="0"/>
              <a:cs typeface="Myriad Pro" charset="0"/>
            </a:rPr>
            <a:t>REQUISITO PARA CONSEGUIR PROYECTOS EUROPEOS</a:t>
          </a:r>
          <a:endParaRPr lang="es-ES" sz="1800" b="1" dirty="0">
            <a:latin typeface="Myriad Pro" charset="0"/>
            <a:ea typeface="Myriad Pro" charset="0"/>
            <a:cs typeface="Myriad Pro" charset="0"/>
          </a:endParaRPr>
        </a:p>
      </dgm:t>
    </dgm:pt>
    <dgm:pt modelId="{183BD371-B777-574D-840E-5BBE1813AA85}" type="parTrans" cxnId="{85091DA5-421A-A24A-9DF3-CAEA49EAD0E2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C308894A-8E94-E340-A568-8330F7ABBED2}" type="sibTrans" cxnId="{85091DA5-421A-A24A-9DF3-CAEA49EAD0E2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B468AA89-E034-BA49-B802-2E0F7F54B04B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800" b="1" dirty="0" smtClean="0">
              <a:latin typeface="Myriad Pro" charset="0"/>
              <a:ea typeface="Myriad Pro" charset="0"/>
              <a:cs typeface="Myriad Pro" charset="0"/>
            </a:rPr>
            <a:t>OBLIGACI</a:t>
          </a:r>
          <a:r>
            <a:rPr lang="es-ES_tradnl" sz="1800" b="1" dirty="0" smtClean="0">
              <a:latin typeface="Myriad Pro" charset="0"/>
              <a:ea typeface="Myriad Pro" charset="0"/>
              <a:cs typeface="Myriad Pro" charset="0"/>
            </a:rPr>
            <a:t>ÓN EN LA JUSTIFICACIÓN DE MUCHOS PROYECTOS</a:t>
          </a:r>
          <a:endParaRPr lang="es-ES" sz="1800" b="1" dirty="0">
            <a:latin typeface="Myriad Pro" charset="0"/>
            <a:ea typeface="Myriad Pro" charset="0"/>
            <a:cs typeface="Myriad Pro" charset="0"/>
          </a:endParaRPr>
        </a:p>
      </dgm:t>
    </dgm:pt>
    <dgm:pt modelId="{548C66BA-ED57-A94E-AAA8-9612C7B45623}" type="parTrans" cxnId="{33D7BB7C-8FF2-3146-9145-5CDB0A8BE87B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363D1BCC-D1DB-9E48-9BA1-B1CDF5052652}" type="sibTrans" cxnId="{33D7BB7C-8FF2-3146-9145-5CDB0A8BE87B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9A60BDCD-DD9B-EE45-9DA2-75E24B35BFEE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800" b="1" dirty="0" smtClean="0">
              <a:latin typeface="Myriad Pro" charset="0"/>
              <a:ea typeface="Myriad Pro" charset="0"/>
              <a:cs typeface="Myriad Pro" charset="0"/>
            </a:rPr>
            <a:t>… Y EMPRESAS </a:t>
          </a:r>
          <a:r>
            <a:rPr lang="es-ES" sz="1800" b="1" dirty="0" smtClean="0">
              <a:latin typeface="Myriad Pro" charset="0"/>
              <a:ea typeface="Myriad Pro" charset="0"/>
              <a:cs typeface="Myriad Pro" charset="0"/>
            </a:rPr>
            <a:t>INTERESADAS EN LA LICENCIA </a:t>
          </a:r>
          <a:r>
            <a:rPr lang="es-ES" sz="1800" b="1" dirty="0" smtClean="0">
              <a:latin typeface="Myriad Pro" charset="0"/>
              <a:ea typeface="Myriad Pro" charset="0"/>
              <a:cs typeface="Myriad Pro" charset="0"/>
            </a:rPr>
            <a:t>DE </a:t>
          </a:r>
          <a:r>
            <a:rPr lang="es-ES" sz="1800" b="1" dirty="0" smtClean="0">
              <a:latin typeface="Myriad Pro" charset="0"/>
              <a:ea typeface="Myriad Pro" charset="0"/>
              <a:cs typeface="Myriad Pro" charset="0"/>
            </a:rPr>
            <a:t>PATENTES</a:t>
          </a:r>
          <a:endParaRPr lang="es-ES" sz="1800" b="1" dirty="0">
            <a:latin typeface="Myriad Pro" charset="0"/>
            <a:ea typeface="Myriad Pro" charset="0"/>
            <a:cs typeface="Myriad Pro" charset="0"/>
          </a:endParaRPr>
        </a:p>
      </dgm:t>
    </dgm:pt>
    <dgm:pt modelId="{6C0C7D38-B00C-A543-A64E-9416AA11EFD2}" type="parTrans" cxnId="{30ABD185-C628-AB46-8F6B-805F210CEBA9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F44BAFCF-FB96-954F-A0C6-56F67F03E15F}" type="sibTrans" cxnId="{30ABD185-C628-AB46-8F6B-805F210CEBA9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14692D17-9060-F84E-8BFA-7AFD8DA1F40C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500" b="1" dirty="0" smtClean="0">
              <a:latin typeface="Myriad Pro" charset="0"/>
              <a:ea typeface="Myriad Pro" charset="0"/>
              <a:cs typeface="Myriad Pro" charset="0"/>
            </a:rPr>
            <a:t>EMPRESAS INTERESADAS EN COMERCIALIZAR LOS RESULTADOS DE LAS INVESTIGACIONES APLICADAS</a:t>
          </a:r>
          <a:endParaRPr lang="es-ES" sz="1500" b="1" dirty="0">
            <a:latin typeface="Myriad Pro" charset="0"/>
            <a:ea typeface="Myriad Pro" charset="0"/>
            <a:cs typeface="Myriad Pro" charset="0"/>
          </a:endParaRPr>
        </a:p>
      </dgm:t>
    </dgm:pt>
    <dgm:pt modelId="{EF545E28-38B7-284D-9409-596545D8BC34}" type="parTrans" cxnId="{77F7FBF3-9B5A-6746-9A9B-A37012A3545C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F20568A2-43B8-D048-B2E4-5946F2EA70CD}" type="sibTrans" cxnId="{77F7FBF3-9B5A-6746-9A9B-A37012A3545C}">
      <dgm:prSet/>
      <dgm:spPr/>
      <dgm:t>
        <a:bodyPr/>
        <a:lstStyle/>
        <a:p>
          <a:endParaRPr lang="es-ES" sz="1000" b="1">
            <a:latin typeface="Myriad Pro" charset="0"/>
            <a:ea typeface="Myriad Pro" charset="0"/>
            <a:cs typeface="Myriad Pro" charset="0"/>
          </a:endParaRPr>
        </a:p>
      </dgm:t>
    </dgm:pt>
    <dgm:pt modelId="{FFEC01CB-8CB9-454D-83C6-75DC1E804EA8}" type="pres">
      <dgm:prSet presAssocID="{A79C0183-9140-704F-94F1-6115CFBFBC0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97A0464-A35A-8144-A2A8-908AD1537DA1}" type="pres">
      <dgm:prSet presAssocID="{D9BE0F72-98CB-A84D-A376-612521B87E84}" presName="parentLin" presStyleCnt="0"/>
      <dgm:spPr/>
      <dgm:t>
        <a:bodyPr/>
        <a:lstStyle/>
        <a:p>
          <a:endParaRPr lang="es-ES"/>
        </a:p>
      </dgm:t>
    </dgm:pt>
    <dgm:pt modelId="{D21AE247-5617-5248-ACB9-A824820C0375}" type="pres">
      <dgm:prSet presAssocID="{D9BE0F72-98CB-A84D-A376-612521B87E84}" presName="parentLeftMargin" presStyleLbl="node1" presStyleIdx="0" presStyleCnt="9"/>
      <dgm:spPr/>
      <dgm:t>
        <a:bodyPr/>
        <a:lstStyle/>
        <a:p>
          <a:endParaRPr lang="es-ES"/>
        </a:p>
      </dgm:t>
    </dgm:pt>
    <dgm:pt modelId="{FA1AEF8C-3ED5-BB4C-8EEE-08F409517E21}" type="pres">
      <dgm:prSet presAssocID="{D9BE0F72-98CB-A84D-A376-612521B87E84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276C0E-7116-5349-94B8-8C743A633923}" type="pres">
      <dgm:prSet presAssocID="{D9BE0F72-98CB-A84D-A376-612521B87E84}" presName="negativeSpace" presStyleCnt="0"/>
      <dgm:spPr/>
      <dgm:t>
        <a:bodyPr/>
        <a:lstStyle/>
        <a:p>
          <a:endParaRPr lang="es-ES"/>
        </a:p>
      </dgm:t>
    </dgm:pt>
    <dgm:pt modelId="{4E896874-4E15-B84A-91AE-DF9FB5C17066}" type="pres">
      <dgm:prSet presAssocID="{D9BE0F72-98CB-A84D-A376-612521B87E84}" presName="childText" presStyleLbl="conFgAcc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7CE098-B3E5-FE40-A54A-2AB2719DBA84}" type="pres">
      <dgm:prSet presAssocID="{5FBBD464-3614-DE43-B603-BD275740DC1B}" presName="spaceBetweenRectangles" presStyleCnt="0"/>
      <dgm:spPr/>
      <dgm:t>
        <a:bodyPr/>
        <a:lstStyle/>
        <a:p>
          <a:endParaRPr lang="es-ES"/>
        </a:p>
      </dgm:t>
    </dgm:pt>
    <dgm:pt modelId="{BE4BFC57-C363-E84B-8BB8-EA3F9FCDDF34}" type="pres">
      <dgm:prSet presAssocID="{48311A9D-0435-3145-BC24-10C8E80AA9EF}" presName="parentLin" presStyleCnt="0"/>
      <dgm:spPr/>
      <dgm:t>
        <a:bodyPr/>
        <a:lstStyle/>
        <a:p>
          <a:endParaRPr lang="es-ES"/>
        </a:p>
      </dgm:t>
    </dgm:pt>
    <dgm:pt modelId="{1E411A2E-1769-CB41-9FD3-746E12FB6C90}" type="pres">
      <dgm:prSet presAssocID="{48311A9D-0435-3145-BC24-10C8E80AA9EF}" presName="parentLeftMargin" presStyleLbl="node1" presStyleIdx="0" presStyleCnt="9"/>
      <dgm:spPr/>
      <dgm:t>
        <a:bodyPr/>
        <a:lstStyle/>
        <a:p>
          <a:endParaRPr lang="es-ES"/>
        </a:p>
      </dgm:t>
    </dgm:pt>
    <dgm:pt modelId="{806F219B-BA5F-CB40-AAA2-CD5C6BB54E27}" type="pres">
      <dgm:prSet presAssocID="{48311A9D-0435-3145-BC24-10C8E80AA9EF}" presName="parentText" presStyleLbl="node1" presStyleIdx="1" presStyleCnt="9" custScaleX="142857" custScaleY="1351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ECF44B-412A-8847-9AAF-EF4588949FBB}" type="pres">
      <dgm:prSet presAssocID="{48311A9D-0435-3145-BC24-10C8E80AA9EF}" presName="negativeSpace" presStyleCnt="0"/>
      <dgm:spPr/>
      <dgm:t>
        <a:bodyPr/>
        <a:lstStyle/>
        <a:p>
          <a:endParaRPr lang="es-ES"/>
        </a:p>
      </dgm:t>
    </dgm:pt>
    <dgm:pt modelId="{7EB8841D-C2CF-1D47-8607-D83861C5B3B8}" type="pres">
      <dgm:prSet presAssocID="{48311A9D-0435-3145-BC24-10C8E80AA9EF}" presName="childText" presStyleLbl="conFgAcc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6927E0-EFC4-9947-918F-6BFE33A76778}" type="pres">
      <dgm:prSet presAssocID="{C9CE4C4E-1957-8848-AC42-DCD3C5006CF7}" presName="spaceBetweenRectangles" presStyleCnt="0"/>
      <dgm:spPr/>
      <dgm:t>
        <a:bodyPr/>
        <a:lstStyle/>
        <a:p>
          <a:endParaRPr lang="es-ES"/>
        </a:p>
      </dgm:t>
    </dgm:pt>
    <dgm:pt modelId="{A4331E9B-4FCD-A347-8C76-009D83D90D3D}" type="pres">
      <dgm:prSet presAssocID="{3F80AFF3-CDA7-334A-A01E-E7E394BCDEAF}" presName="parentLin" presStyleCnt="0"/>
      <dgm:spPr/>
      <dgm:t>
        <a:bodyPr/>
        <a:lstStyle/>
        <a:p>
          <a:endParaRPr lang="es-ES"/>
        </a:p>
      </dgm:t>
    </dgm:pt>
    <dgm:pt modelId="{9D9C9195-95EA-6E44-B43E-6317207261B4}" type="pres">
      <dgm:prSet presAssocID="{3F80AFF3-CDA7-334A-A01E-E7E394BCDEAF}" presName="parentLeftMargin" presStyleLbl="node1" presStyleIdx="1" presStyleCnt="9"/>
      <dgm:spPr/>
      <dgm:t>
        <a:bodyPr/>
        <a:lstStyle/>
        <a:p>
          <a:endParaRPr lang="es-ES"/>
        </a:p>
      </dgm:t>
    </dgm:pt>
    <dgm:pt modelId="{4AA5B84F-1B28-664F-AE41-2352607F68C9}" type="pres">
      <dgm:prSet presAssocID="{3F80AFF3-CDA7-334A-A01E-E7E394BCDEAF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90645E-BDA3-7440-AF12-AFB867C22DB5}" type="pres">
      <dgm:prSet presAssocID="{3F80AFF3-CDA7-334A-A01E-E7E394BCDEAF}" presName="negativeSpace" presStyleCnt="0"/>
      <dgm:spPr/>
      <dgm:t>
        <a:bodyPr/>
        <a:lstStyle/>
        <a:p>
          <a:endParaRPr lang="es-ES"/>
        </a:p>
      </dgm:t>
    </dgm:pt>
    <dgm:pt modelId="{A3AE121F-F9A6-BC48-9729-92994937C152}" type="pres">
      <dgm:prSet presAssocID="{3F80AFF3-CDA7-334A-A01E-E7E394BCDEAF}" presName="childText" presStyleLbl="conFgAcc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23F1AF-5A32-F341-AA21-1815496D8630}" type="pres">
      <dgm:prSet presAssocID="{25AFD1EA-8FEA-474E-AD8C-5FD677BE8CE3}" presName="spaceBetweenRectangles" presStyleCnt="0"/>
      <dgm:spPr/>
      <dgm:t>
        <a:bodyPr/>
        <a:lstStyle/>
        <a:p>
          <a:endParaRPr lang="es-ES"/>
        </a:p>
      </dgm:t>
    </dgm:pt>
    <dgm:pt modelId="{5D3987F1-3336-3E4F-A5FC-C1DD9653CC93}" type="pres">
      <dgm:prSet presAssocID="{70075D3A-A3EB-2245-B71D-EB1F3396AFA4}" presName="parentLin" presStyleCnt="0"/>
      <dgm:spPr/>
      <dgm:t>
        <a:bodyPr/>
        <a:lstStyle/>
        <a:p>
          <a:endParaRPr lang="es-ES"/>
        </a:p>
      </dgm:t>
    </dgm:pt>
    <dgm:pt modelId="{64FB7E80-7DD2-A745-8E70-75E65FB6589D}" type="pres">
      <dgm:prSet presAssocID="{70075D3A-A3EB-2245-B71D-EB1F3396AFA4}" presName="parentLeftMargin" presStyleLbl="node1" presStyleIdx="2" presStyleCnt="9"/>
      <dgm:spPr/>
      <dgm:t>
        <a:bodyPr/>
        <a:lstStyle/>
        <a:p>
          <a:endParaRPr lang="es-ES"/>
        </a:p>
      </dgm:t>
    </dgm:pt>
    <dgm:pt modelId="{7E69835E-0B62-A940-970E-0BDD2D4A3EFF}" type="pres">
      <dgm:prSet presAssocID="{70075D3A-A3EB-2245-B71D-EB1F3396AFA4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603525-C4BD-1E40-B5FD-5F1526669857}" type="pres">
      <dgm:prSet presAssocID="{70075D3A-A3EB-2245-B71D-EB1F3396AFA4}" presName="negativeSpace" presStyleCnt="0"/>
      <dgm:spPr/>
      <dgm:t>
        <a:bodyPr/>
        <a:lstStyle/>
        <a:p>
          <a:endParaRPr lang="es-ES"/>
        </a:p>
      </dgm:t>
    </dgm:pt>
    <dgm:pt modelId="{45E2A092-2BAD-0A47-9C93-DDF47974A417}" type="pres">
      <dgm:prSet presAssocID="{70075D3A-A3EB-2245-B71D-EB1F3396AFA4}" presName="childText" presStyleLbl="conFgAcc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EA7B03-19B4-3345-980C-4DA895CB2528}" type="pres">
      <dgm:prSet presAssocID="{69BB5762-BEA2-A246-BE46-0DD094DB8350}" presName="spaceBetweenRectangles" presStyleCnt="0"/>
      <dgm:spPr/>
      <dgm:t>
        <a:bodyPr/>
        <a:lstStyle/>
        <a:p>
          <a:endParaRPr lang="es-ES"/>
        </a:p>
      </dgm:t>
    </dgm:pt>
    <dgm:pt modelId="{7CB94136-08C0-FB43-A06B-9F22F531D28E}" type="pres">
      <dgm:prSet presAssocID="{7F58D0E4-7256-0148-A5F9-A71B2E5F1C71}" presName="parentLin" presStyleCnt="0"/>
      <dgm:spPr/>
      <dgm:t>
        <a:bodyPr/>
        <a:lstStyle/>
        <a:p>
          <a:endParaRPr lang="es-ES"/>
        </a:p>
      </dgm:t>
    </dgm:pt>
    <dgm:pt modelId="{C84693DB-9E38-1D47-92B9-BFD093E0584E}" type="pres">
      <dgm:prSet presAssocID="{7F58D0E4-7256-0148-A5F9-A71B2E5F1C71}" presName="parentLeftMargin" presStyleLbl="node1" presStyleIdx="3" presStyleCnt="9"/>
      <dgm:spPr/>
      <dgm:t>
        <a:bodyPr/>
        <a:lstStyle/>
        <a:p>
          <a:endParaRPr lang="es-ES"/>
        </a:p>
      </dgm:t>
    </dgm:pt>
    <dgm:pt modelId="{D261B624-8AA4-8A43-AA24-26BDDB8B5851}" type="pres">
      <dgm:prSet presAssocID="{7F58D0E4-7256-0148-A5F9-A71B2E5F1C71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3D59AB-30E1-4740-8EBD-2485DF745CC2}" type="pres">
      <dgm:prSet presAssocID="{7F58D0E4-7256-0148-A5F9-A71B2E5F1C71}" presName="negativeSpace" presStyleCnt="0"/>
      <dgm:spPr/>
      <dgm:t>
        <a:bodyPr/>
        <a:lstStyle/>
        <a:p>
          <a:endParaRPr lang="es-ES"/>
        </a:p>
      </dgm:t>
    </dgm:pt>
    <dgm:pt modelId="{B84F8E85-065E-E949-9E47-1EFFC3A0FFF1}" type="pres">
      <dgm:prSet presAssocID="{7F58D0E4-7256-0148-A5F9-A71B2E5F1C71}" presName="childText" presStyleLbl="conFgAcc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B64AD2-3FC0-0D48-9CD5-8D0FD2BDB5B6}" type="pres">
      <dgm:prSet presAssocID="{C308894A-8E94-E340-A568-8330F7ABBED2}" presName="spaceBetweenRectangles" presStyleCnt="0"/>
      <dgm:spPr/>
      <dgm:t>
        <a:bodyPr/>
        <a:lstStyle/>
        <a:p>
          <a:endParaRPr lang="es-ES"/>
        </a:p>
      </dgm:t>
    </dgm:pt>
    <dgm:pt modelId="{4D3B6751-4734-AC40-A663-3B1F36C5094B}" type="pres">
      <dgm:prSet presAssocID="{B468AA89-E034-BA49-B802-2E0F7F54B04B}" presName="parentLin" presStyleCnt="0"/>
      <dgm:spPr/>
      <dgm:t>
        <a:bodyPr/>
        <a:lstStyle/>
        <a:p>
          <a:endParaRPr lang="es-ES"/>
        </a:p>
      </dgm:t>
    </dgm:pt>
    <dgm:pt modelId="{B0EA5F4D-5D8F-714B-81B7-030497CCF938}" type="pres">
      <dgm:prSet presAssocID="{B468AA89-E034-BA49-B802-2E0F7F54B04B}" presName="parentLeftMargin" presStyleLbl="node1" presStyleIdx="4" presStyleCnt="9"/>
      <dgm:spPr/>
      <dgm:t>
        <a:bodyPr/>
        <a:lstStyle/>
        <a:p>
          <a:endParaRPr lang="es-ES"/>
        </a:p>
      </dgm:t>
    </dgm:pt>
    <dgm:pt modelId="{64531CE2-BB69-764B-BF7F-F285175AC0D2}" type="pres">
      <dgm:prSet presAssocID="{B468AA89-E034-BA49-B802-2E0F7F54B04B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668B43-B4FB-3940-9D48-3EF5DBCECBE2}" type="pres">
      <dgm:prSet presAssocID="{B468AA89-E034-BA49-B802-2E0F7F54B04B}" presName="negativeSpace" presStyleCnt="0"/>
      <dgm:spPr/>
      <dgm:t>
        <a:bodyPr/>
        <a:lstStyle/>
        <a:p>
          <a:endParaRPr lang="es-ES"/>
        </a:p>
      </dgm:t>
    </dgm:pt>
    <dgm:pt modelId="{3EF5C578-A3B0-2646-84E4-A53F128B06E6}" type="pres">
      <dgm:prSet presAssocID="{B468AA89-E034-BA49-B802-2E0F7F54B04B}" presName="childText" presStyleLbl="conFgAcc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A01A1E-7C60-0941-AE58-BB63BCE7EDB6}" type="pres">
      <dgm:prSet presAssocID="{363D1BCC-D1DB-9E48-9BA1-B1CDF5052652}" presName="spaceBetweenRectangles" presStyleCnt="0"/>
      <dgm:spPr/>
      <dgm:t>
        <a:bodyPr/>
        <a:lstStyle/>
        <a:p>
          <a:endParaRPr lang="es-ES"/>
        </a:p>
      </dgm:t>
    </dgm:pt>
    <dgm:pt modelId="{B3DC4490-61E5-2944-B0D8-B048E898C503}" type="pres">
      <dgm:prSet presAssocID="{D5C34063-F43C-0044-9526-DC3ABC52B30A}" presName="parentLin" presStyleCnt="0"/>
      <dgm:spPr/>
      <dgm:t>
        <a:bodyPr/>
        <a:lstStyle/>
        <a:p>
          <a:endParaRPr lang="es-ES"/>
        </a:p>
      </dgm:t>
    </dgm:pt>
    <dgm:pt modelId="{B98E626B-E094-A04A-9775-EEB4C518FD3F}" type="pres">
      <dgm:prSet presAssocID="{D5C34063-F43C-0044-9526-DC3ABC52B30A}" presName="parentLeftMargin" presStyleLbl="node1" presStyleIdx="5" presStyleCnt="9"/>
      <dgm:spPr/>
      <dgm:t>
        <a:bodyPr/>
        <a:lstStyle/>
        <a:p>
          <a:endParaRPr lang="es-ES"/>
        </a:p>
      </dgm:t>
    </dgm:pt>
    <dgm:pt modelId="{11D00F12-2600-494C-A024-48DDB07A307B}" type="pres">
      <dgm:prSet presAssocID="{D5C34063-F43C-0044-9526-DC3ABC52B30A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E7CF10-856A-014E-B349-C0EA40DC9EC6}" type="pres">
      <dgm:prSet presAssocID="{D5C34063-F43C-0044-9526-DC3ABC52B30A}" presName="negativeSpace" presStyleCnt="0"/>
      <dgm:spPr/>
      <dgm:t>
        <a:bodyPr/>
        <a:lstStyle/>
        <a:p>
          <a:endParaRPr lang="es-ES"/>
        </a:p>
      </dgm:t>
    </dgm:pt>
    <dgm:pt modelId="{22A3A83A-9720-5D41-9881-CB44E6135CCA}" type="pres">
      <dgm:prSet presAssocID="{D5C34063-F43C-0044-9526-DC3ABC52B30A}" presName="childText" presStyleLbl="conFgAcc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99511E-DD1B-FD41-9002-35861E54AEB3}" type="pres">
      <dgm:prSet presAssocID="{67C7BAD9-664E-1B48-A12E-E183D6915ED8}" presName="spaceBetweenRectangles" presStyleCnt="0"/>
      <dgm:spPr/>
      <dgm:t>
        <a:bodyPr/>
        <a:lstStyle/>
        <a:p>
          <a:endParaRPr lang="es-ES"/>
        </a:p>
      </dgm:t>
    </dgm:pt>
    <dgm:pt modelId="{F3CC5BC0-340E-C245-AC1D-6687827D884E}" type="pres">
      <dgm:prSet presAssocID="{9A60BDCD-DD9B-EE45-9DA2-75E24B35BFEE}" presName="parentLin" presStyleCnt="0"/>
      <dgm:spPr/>
      <dgm:t>
        <a:bodyPr/>
        <a:lstStyle/>
        <a:p>
          <a:endParaRPr lang="es-ES"/>
        </a:p>
      </dgm:t>
    </dgm:pt>
    <dgm:pt modelId="{B6712B8A-9A60-B34D-ACFC-12B6669B7EE8}" type="pres">
      <dgm:prSet presAssocID="{9A60BDCD-DD9B-EE45-9DA2-75E24B35BFEE}" presName="parentLeftMargin" presStyleLbl="node1" presStyleIdx="6" presStyleCnt="9"/>
      <dgm:spPr/>
      <dgm:t>
        <a:bodyPr/>
        <a:lstStyle/>
        <a:p>
          <a:endParaRPr lang="es-ES"/>
        </a:p>
      </dgm:t>
    </dgm:pt>
    <dgm:pt modelId="{5AF22DCE-F1FE-0E46-A4C7-37B6BEE07224}" type="pres">
      <dgm:prSet presAssocID="{9A60BDCD-DD9B-EE45-9DA2-75E24B35BFEE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ACD532-D0D0-C347-9521-F0559599129E}" type="pres">
      <dgm:prSet presAssocID="{9A60BDCD-DD9B-EE45-9DA2-75E24B35BFEE}" presName="negativeSpace" presStyleCnt="0"/>
      <dgm:spPr/>
      <dgm:t>
        <a:bodyPr/>
        <a:lstStyle/>
        <a:p>
          <a:endParaRPr lang="es-ES"/>
        </a:p>
      </dgm:t>
    </dgm:pt>
    <dgm:pt modelId="{3611A89D-6DBE-EB4A-96F7-C9FE24C3B92D}" type="pres">
      <dgm:prSet presAssocID="{9A60BDCD-DD9B-EE45-9DA2-75E24B35BFEE}" presName="childText" presStyleLbl="conFgAcc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81D535-7068-4E4C-8C12-36B632AB689C}" type="pres">
      <dgm:prSet presAssocID="{F44BAFCF-FB96-954F-A0C6-56F67F03E15F}" presName="spaceBetweenRectangles" presStyleCnt="0"/>
      <dgm:spPr/>
      <dgm:t>
        <a:bodyPr/>
        <a:lstStyle/>
        <a:p>
          <a:endParaRPr lang="es-ES"/>
        </a:p>
      </dgm:t>
    </dgm:pt>
    <dgm:pt modelId="{3C04060F-FB9E-BC40-8761-D3D34AB1B02F}" type="pres">
      <dgm:prSet presAssocID="{14692D17-9060-F84E-8BFA-7AFD8DA1F40C}" presName="parentLin" presStyleCnt="0"/>
      <dgm:spPr/>
      <dgm:t>
        <a:bodyPr/>
        <a:lstStyle/>
        <a:p>
          <a:endParaRPr lang="es-ES"/>
        </a:p>
      </dgm:t>
    </dgm:pt>
    <dgm:pt modelId="{9348668D-6E47-4045-8BA3-3E7F9134F36A}" type="pres">
      <dgm:prSet presAssocID="{14692D17-9060-F84E-8BFA-7AFD8DA1F40C}" presName="parentLeftMargin" presStyleLbl="node1" presStyleIdx="7" presStyleCnt="9"/>
      <dgm:spPr/>
      <dgm:t>
        <a:bodyPr/>
        <a:lstStyle/>
        <a:p>
          <a:endParaRPr lang="es-ES"/>
        </a:p>
      </dgm:t>
    </dgm:pt>
    <dgm:pt modelId="{B3C2B80E-4404-204F-B57A-BCD98DAD8A91}" type="pres">
      <dgm:prSet presAssocID="{14692D17-9060-F84E-8BFA-7AFD8DA1F40C}" presName="parentText" presStyleLbl="node1" presStyleIdx="8" presStyleCnt="9" custScaleX="139804" custScaleY="11202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03CBFE-E9FD-6045-8493-EB5E6A3384E1}" type="pres">
      <dgm:prSet presAssocID="{14692D17-9060-F84E-8BFA-7AFD8DA1F40C}" presName="negativeSpace" presStyleCnt="0"/>
      <dgm:spPr/>
      <dgm:t>
        <a:bodyPr/>
        <a:lstStyle/>
        <a:p>
          <a:endParaRPr lang="es-ES"/>
        </a:p>
      </dgm:t>
    </dgm:pt>
    <dgm:pt modelId="{9DA01A34-4582-E04A-B119-8F1107616635}" type="pres">
      <dgm:prSet presAssocID="{14692D17-9060-F84E-8BFA-7AFD8DA1F40C}" presName="childText" presStyleLbl="conFgAcc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3D7BB7C-8FF2-3146-9145-5CDB0A8BE87B}" srcId="{A79C0183-9140-704F-94F1-6115CFBFBC05}" destId="{B468AA89-E034-BA49-B802-2E0F7F54B04B}" srcOrd="5" destOrd="0" parTransId="{548C66BA-ED57-A94E-AAA8-9612C7B45623}" sibTransId="{363D1BCC-D1DB-9E48-9BA1-B1CDF5052652}"/>
    <dgm:cxn modelId="{3088A536-BB38-2A40-B187-C4100EAF6110}" type="presOf" srcId="{B468AA89-E034-BA49-B802-2E0F7F54B04B}" destId="{B0EA5F4D-5D8F-714B-81B7-030497CCF938}" srcOrd="0" destOrd="0" presId="urn:microsoft.com/office/officeart/2005/8/layout/list1"/>
    <dgm:cxn modelId="{30ABD185-C628-AB46-8F6B-805F210CEBA9}" srcId="{A79C0183-9140-704F-94F1-6115CFBFBC05}" destId="{9A60BDCD-DD9B-EE45-9DA2-75E24B35BFEE}" srcOrd="7" destOrd="0" parTransId="{6C0C7D38-B00C-A543-A64E-9416AA11EFD2}" sibTransId="{F44BAFCF-FB96-954F-A0C6-56F67F03E15F}"/>
    <dgm:cxn modelId="{B5B7A864-D3C3-7646-93DE-3B822B2E31A8}" type="presOf" srcId="{70075D3A-A3EB-2245-B71D-EB1F3396AFA4}" destId="{7E69835E-0B62-A940-970E-0BDD2D4A3EFF}" srcOrd="1" destOrd="0" presId="urn:microsoft.com/office/officeart/2005/8/layout/list1"/>
    <dgm:cxn modelId="{6B44FCF9-1199-514C-B6A5-951EC908A0DE}" type="presOf" srcId="{3F80AFF3-CDA7-334A-A01E-E7E394BCDEAF}" destId="{4AA5B84F-1B28-664F-AE41-2352607F68C9}" srcOrd="1" destOrd="0" presId="urn:microsoft.com/office/officeart/2005/8/layout/list1"/>
    <dgm:cxn modelId="{08AE3908-5007-CB49-A499-8EB05DE380C4}" type="presOf" srcId="{D5C34063-F43C-0044-9526-DC3ABC52B30A}" destId="{B98E626B-E094-A04A-9775-EEB4C518FD3F}" srcOrd="0" destOrd="0" presId="urn:microsoft.com/office/officeart/2005/8/layout/list1"/>
    <dgm:cxn modelId="{2FE0B937-9523-0C4C-973D-71E01F9DCDD2}" srcId="{A79C0183-9140-704F-94F1-6115CFBFBC05}" destId="{D9BE0F72-98CB-A84D-A376-612521B87E84}" srcOrd="0" destOrd="0" parTransId="{9E0DB716-6AF9-A041-93BF-5C02A8373462}" sibTransId="{5FBBD464-3614-DE43-B603-BD275740DC1B}"/>
    <dgm:cxn modelId="{B2221D87-0584-EA4F-936A-23521D0CFB26}" type="presOf" srcId="{7F58D0E4-7256-0148-A5F9-A71B2E5F1C71}" destId="{D261B624-8AA4-8A43-AA24-26BDDB8B5851}" srcOrd="1" destOrd="0" presId="urn:microsoft.com/office/officeart/2005/8/layout/list1"/>
    <dgm:cxn modelId="{F385D1C5-D2B6-934E-A6D0-7AAAD372A735}" type="presOf" srcId="{70075D3A-A3EB-2245-B71D-EB1F3396AFA4}" destId="{64FB7E80-7DD2-A745-8E70-75E65FB6589D}" srcOrd="0" destOrd="0" presId="urn:microsoft.com/office/officeart/2005/8/layout/list1"/>
    <dgm:cxn modelId="{C5660927-C6F7-9E4F-9C1A-4E544BEFCA14}" type="presOf" srcId="{A79C0183-9140-704F-94F1-6115CFBFBC05}" destId="{FFEC01CB-8CB9-454D-83C6-75DC1E804EA8}" srcOrd="0" destOrd="0" presId="urn:microsoft.com/office/officeart/2005/8/layout/list1"/>
    <dgm:cxn modelId="{813443C8-6F37-C644-A461-26EB70838007}" type="presOf" srcId="{48311A9D-0435-3145-BC24-10C8E80AA9EF}" destId="{806F219B-BA5F-CB40-AAA2-CD5C6BB54E27}" srcOrd="1" destOrd="0" presId="urn:microsoft.com/office/officeart/2005/8/layout/list1"/>
    <dgm:cxn modelId="{223E6B29-87B3-2E4A-B274-D6E986F0E09B}" type="presOf" srcId="{9A60BDCD-DD9B-EE45-9DA2-75E24B35BFEE}" destId="{B6712B8A-9A60-B34D-ACFC-12B6669B7EE8}" srcOrd="0" destOrd="0" presId="urn:microsoft.com/office/officeart/2005/8/layout/list1"/>
    <dgm:cxn modelId="{0ED1007E-E1D1-2F4A-B959-FEFE3682DBC3}" srcId="{A79C0183-9140-704F-94F1-6115CFBFBC05}" destId="{48311A9D-0435-3145-BC24-10C8E80AA9EF}" srcOrd="1" destOrd="0" parTransId="{88567C91-386B-024F-98C6-4D0CC4A314AD}" sibTransId="{C9CE4C4E-1957-8848-AC42-DCD3C5006CF7}"/>
    <dgm:cxn modelId="{798049D1-D9E1-BC46-A543-4B1A5D362FFE}" type="presOf" srcId="{D9BE0F72-98CB-A84D-A376-612521B87E84}" destId="{FA1AEF8C-3ED5-BB4C-8EEE-08F409517E21}" srcOrd="1" destOrd="0" presId="urn:microsoft.com/office/officeart/2005/8/layout/list1"/>
    <dgm:cxn modelId="{75E3184D-548F-2A44-A779-F919DA1E7636}" type="presOf" srcId="{14692D17-9060-F84E-8BFA-7AFD8DA1F40C}" destId="{9348668D-6E47-4045-8BA3-3E7F9134F36A}" srcOrd="0" destOrd="0" presId="urn:microsoft.com/office/officeart/2005/8/layout/list1"/>
    <dgm:cxn modelId="{E8DA5B38-DF97-7C42-9D1F-99F851DD40CD}" srcId="{A79C0183-9140-704F-94F1-6115CFBFBC05}" destId="{D5C34063-F43C-0044-9526-DC3ABC52B30A}" srcOrd="6" destOrd="0" parTransId="{55E14D9C-C22B-414C-AFAE-168DB6FD7C7E}" sibTransId="{67C7BAD9-664E-1B48-A12E-E183D6915ED8}"/>
    <dgm:cxn modelId="{CD9EE7C5-C36C-D44A-A830-ADBC2E07A953}" srcId="{A79C0183-9140-704F-94F1-6115CFBFBC05}" destId="{3F80AFF3-CDA7-334A-A01E-E7E394BCDEAF}" srcOrd="2" destOrd="0" parTransId="{C9214889-42BE-9843-BB18-042DAB620DC2}" sibTransId="{25AFD1EA-8FEA-474E-AD8C-5FD677BE8CE3}"/>
    <dgm:cxn modelId="{602C1FB3-9FF5-7840-B02F-C003AAE10DE1}" type="presOf" srcId="{48311A9D-0435-3145-BC24-10C8E80AA9EF}" destId="{1E411A2E-1769-CB41-9FD3-746E12FB6C90}" srcOrd="0" destOrd="0" presId="urn:microsoft.com/office/officeart/2005/8/layout/list1"/>
    <dgm:cxn modelId="{9218F98A-3661-3240-A8AF-283AF7988B0F}" type="presOf" srcId="{7F58D0E4-7256-0148-A5F9-A71B2E5F1C71}" destId="{C84693DB-9E38-1D47-92B9-BFD093E0584E}" srcOrd="0" destOrd="0" presId="urn:microsoft.com/office/officeart/2005/8/layout/list1"/>
    <dgm:cxn modelId="{10F08CA9-818E-E44E-89FA-C9C03247C0CE}" type="presOf" srcId="{3F80AFF3-CDA7-334A-A01E-E7E394BCDEAF}" destId="{9D9C9195-95EA-6E44-B43E-6317207261B4}" srcOrd="0" destOrd="0" presId="urn:microsoft.com/office/officeart/2005/8/layout/list1"/>
    <dgm:cxn modelId="{77F7FBF3-9B5A-6746-9A9B-A37012A3545C}" srcId="{A79C0183-9140-704F-94F1-6115CFBFBC05}" destId="{14692D17-9060-F84E-8BFA-7AFD8DA1F40C}" srcOrd="8" destOrd="0" parTransId="{EF545E28-38B7-284D-9409-596545D8BC34}" sibTransId="{F20568A2-43B8-D048-B2E4-5946F2EA70CD}"/>
    <dgm:cxn modelId="{6803AC6E-9BFF-E34C-ADC7-B0AEB542AE02}" type="presOf" srcId="{D5C34063-F43C-0044-9526-DC3ABC52B30A}" destId="{11D00F12-2600-494C-A024-48DDB07A307B}" srcOrd="1" destOrd="0" presId="urn:microsoft.com/office/officeart/2005/8/layout/list1"/>
    <dgm:cxn modelId="{3EF4E26B-AE8E-9945-BF70-ED5F3D52B3A2}" srcId="{A79C0183-9140-704F-94F1-6115CFBFBC05}" destId="{70075D3A-A3EB-2245-B71D-EB1F3396AFA4}" srcOrd="3" destOrd="0" parTransId="{EC6128C4-E484-FB42-A39F-C6DF9AD39B90}" sibTransId="{69BB5762-BEA2-A246-BE46-0DD094DB8350}"/>
    <dgm:cxn modelId="{AD2E9EF7-D39B-BB43-AC59-A2DFEB8E1469}" type="presOf" srcId="{D9BE0F72-98CB-A84D-A376-612521B87E84}" destId="{D21AE247-5617-5248-ACB9-A824820C0375}" srcOrd="0" destOrd="0" presId="urn:microsoft.com/office/officeart/2005/8/layout/list1"/>
    <dgm:cxn modelId="{FEA1A0FD-5C00-114B-B394-8E63FCD23E5B}" type="presOf" srcId="{9A60BDCD-DD9B-EE45-9DA2-75E24B35BFEE}" destId="{5AF22DCE-F1FE-0E46-A4C7-37B6BEE07224}" srcOrd="1" destOrd="0" presId="urn:microsoft.com/office/officeart/2005/8/layout/list1"/>
    <dgm:cxn modelId="{E2075C98-675E-EE4A-B888-B27BAF8A7D5A}" type="presOf" srcId="{14692D17-9060-F84E-8BFA-7AFD8DA1F40C}" destId="{B3C2B80E-4404-204F-B57A-BCD98DAD8A91}" srcOrd="1" destOrd="0" presId="urn:microsoft.com/office/officeart/2005/8/layout/list1"/>
    <dgm:cxn modelId="{CA07767A-570E-284C-984B-C571D05015D4}" type="presOf" srcId="{B468AA89-E034-BA49-B802-2E0F7F54B04B}" destId="{64531CE2-BB69-764B-BF7F-F285175AC0D2}" srcOrd="1" destOrd="0" presId="urn:microsoft.com/office/officeart/2005/8/layout/list1"/>
    <dgm:cxn modelId="{85091DA5-421A-A24A-9DF3-CAEA49EAD0E2}" srcId="{A79C0183-9140-704F-94F1-6115CFBFBC05}" destId="{7F58D0E4-7256-0148-A5F9-A71B2E5F1C71}" srcOrd="4" destOrd="0" parTransId="{183BD371-B777-574D-840E-5BBE1813AA85}" sibTransId="{C308894A-8E94-E340-A568-8330F7ABBED2}"/>
    <dgm:cxn modelId="{E7FA5870-AD61-AF42-AED7-812FEE883B2B}" type="presParOf" srcId="{FFEC01CB-8CB9-454D-83C6-75DC1E804EA8}" destId="{897A0464-A35A-8144-A2A8-908AD1537DA1}" srcOrd="0" destOrd="0" presId="urn:microsoft.com/office/officeart/2005/8/layout/list1"/>
    <dgm:cxn modelId="{C0EF71F6-4852-C145-A47C-B9F1CC71C9BD}" type="presParOf" srcId="{897A0464-A35A-8144-A2A8-908AD1537DA1}" destId="{D21AE247-5617-5248-ACB9-A824820C0375}" srcOrd="0" destOrd="0" presId="urn:microsoft.com/office/officeart/2005/8/layout/list1"/>
    <dgm:cxn modelId="{57700131-26A6-D54B-9E50-B5E7F5AE98A4}" type="presParOf" srcId="{897A0464-A35A-8144-A2A8-908AD1537DA1}" destId="{FA1AEF8C-3ED5-BB4C-8EEE-08F409517E21}" srcOrd="1" destOrd="0" presId="urn:microsoft.com/office/officeart/2005/8/layout/list1"/>
    <dgm:cxn modelId="{EBF7A8E4-5882-0B49-9196-B9A9CE099320}" type="presParOf" srcId="{FFEC01CB-8CB9-454D-83C6-75DC1E804EA8}" destId="{B4276C0E-7116-5349-94B8-8C743A633923}" srcOrd="1" destOrd="0" presId="urn:microsoft.com/office/officeart/2005/8/layout/list1"/>
    <dgm:cxn modelId="{59C58A69-1F2C-7C49-8A46-FF6ABBFF1CEA}" type="presParOf" srcId="{FFEC01CB-8CB9-454D-83C6-75DC1E804EA8}" destId="{4E896874-4E15-B84A-91AE-DF9FB5C17066}" srcOrd="2" destOrd="0" presId="urn:microsoft.com/office/officeart/2005/8/layout/list1"/>
    <dgm:cxn modelId="{23FD3820-B04E-A748-BA3E-E8EB559AB56C}" type="presParOf" srcId="{FFEC01CB-8CB9-454D-83C6-75DC1E804EA8}" destId="{917CE098-B3E5-FE40-A54A-2AB2719DBA84}" srcOrd="3" destOrd="0" presId="urn:microsoft.com/office/officeart/2005/8/layout/list1"/>
    <dgm:cxn modelId="{4214D3BB-8A08-5A4E-9BA8-DBDBAD8866BC}" type="presParOf" srcId="{FFEC01CB-8CB9-454D-83C6-75DC1E804EA8}" destId="{BE4BFC57-C363-E84B-8BB8-EA3F9FCDDF34}" srcOrd="4" destOrd="0" presId="urn:microsoft.com/office/officeart/2005/8/layout/list1"/>
    <dgm:cxn modelId="{FF619946-E899-8F44-8D11-BE2C2DA027EA}" type="presParOf" srcId="{BE4BFC57-C363-E84B-8BB8-EA3F9FCDDF34}" destId="{1E411A2E-1769-CB41-9FD3-746E12FB6C90}" srcOrd="0" destOrd="0" presId="urn:microsoft.com/office/officeart/2005/8/layout/list1"/>
    <dgm:cxn modelId="{AD127789-1D24-1F41-99F3-377BB3F0300C}" type="presParOf" srcId="{BE4BFC57-C363-E84B-8BB8-EA3F9FCDDF34}" destId="{806F219B-BA5F-CB40-AAA2-CD5C6BB54E27}" srcOrd="1" destOrd="0" presId="urn:microsoft.com/office/officeart/2005/8/layout/list1"/>
    <dgm:cxn modelId="{9E243E4B-BD15-5546-8D6C-C878F54B0E89}" type="presParOf" srcId="{FFEC01CB-8CB9-454D-83C6-75DC1E804EA8}" destId="{2FECF44B-412A-8847-9AAF-EF4588949FBB}" srcOrd="5" destOrd="0" presId="urn:microsoft.com/office/officeart/2005/8/layout/list1"/>
    <dgm:cxn modelId="{AB9B30E4-006F-9044-893E-2CA38B1FDCDC}" type="presParOf" srcId="{FFEC01CB-8CB9-454D-83C6-75DC1E804EA8}" destId="{7EB8841D-C2CF-1D47-8607-D83861C5B3B8}" srcOrd="6" destOrd="0" presId="urn:microsoft.com/office/officeart/2005/8/layout/list1"/>
    <dgm:cxn modelId="{191A939B-2EEC-6841-85AD-B0A9A2DCBE76}" type="presParOf" srcId="{FFEC01CB-8CB9-454D-83C6-75DC1E804EA8}" destId="{7D6927E0-EFC4-9947-918F-6BFE33A76778}" srcOrd="7" destOrd="0" presId="urn:microsoft.com/office/officeart/2005/8/layout/list1"/>
    <dgm:cxn modelId="{25A55503-0868-8549-A3D9-F872FD5F02B4}" type="presParOf" srcId="{FFEC01CB-8CB9-454D-83C6-75DC1E804EA8}" destId="{A4331E9B-4FCD-A347-8C76-009D83D90D3D}" srcOrd="8" destOrd="0" presId="urn:microsoft.com/office/officeart/2005/8/layout/list1"/>
    <dgm:cxn modelId="{21EDAFE7-3D28-1F4C-A535-71E9B6BF1308}" type="presParOf" srcId="{A4331E9B-4FCD-A347-8C76-009D83D90D3D}" destId="{9D9C9195-95EA-6E44-B43E-6317207261B4}" srcOrd="0" destOrd="0" presId="urn:microsoft.com/office/officeart/2005/8/layout/list1"/>
    <dgm:cxn modelId="{0DF257DA-79B8-E04B-9685-6589FCADADB8}" type="presParOf" srcId="{A4331E9B-4FCD-A347-8C76-009D83D90D3D}" destId="{4AA5B84F-1B28-664F-AE41-2352607F68C9}" srcOrd="1" destOrd="0" presId="urn:microsoft.com/office/officeart/2005/8/layout/list1"/>
    <dgm:cxn modelId="{338EAC51-113C-7F4D-B951-EC1E5D4F90E3}" type="presParOf" srcId="{FFEC01CB-8CB9-454D-83C6-75DC1E804EA8}" destId="{A490645E-BDA3-7440-AF12-AFB867C22DB5}" srcOrd="9" destOrd="0" presId="urn:microsoft.com/office/officeart/2005/8/layout/list1"/>
    <dgm:cxn modelId="{CF7F3498-5B1F-AC4D-8B6A-C054DD971E09}" type="presParOf" srcId="{FFEC01CB-8CB9-454D-83C6-75DC1E804EA8}" destId="{A3AE121F-F9A6-BC48-9729-92994937C152}" srcOrd="10" destOrd="0" presId="urn:microsoft.com/office/officeart/2005/8/layout/list1"/>
    <dgm:cxn modelId="{7CF19D1F-A948-6445-B5B1-D54C6D6620D9}" type="presParOf" srcId="{FFEC01CB-8CB9-454D-83C6-75DC1E804EA8}" destId="{A823F1AF-5A32-F341-AA21-1815496D8630}" srcOrd="11" destOrd="0" presId="urn:microsoft.com/office/officeart/2005/8/layout/list1"/>
    <dgm:cxn modelId="{C87918FA-A68A-A740-B971-C8DF0AAA5CF3}" type="presParOf" srcId="{FFEC01CB-8CB9-454D-83C6-75DC1E804EA8}" destId="{5D3987F1-3336-3E4F-A5FC-C1DD9653CC93}" srcOrd="12" destOrd="0" presId="urn:microsoft.com/office/officeart/2005/8/layout/list1"/>
    <dgm:cxn modelId="{828D7111-EDD8-7B40-B633-F90F7EBD6E82}" type="presParOf" srcId="{5D3987F1-3336-3E4F-A5FC-C1DD9653CC93}" destId="{64FB7E80-7DD2-A745-8E70-75E65FB6589D}" srcOrd="0" destOrd="0" presId="urn:microsoft.com/office/officeart/2005/8/layout/list1"/>
    <dgm:cxn modelId="{3AA09D37-4411-D541-A58D-D5616915FEC1}" type="presParOf" srcId="{5D3987F1-3336-3E4F-A5FC-C1DD9653CC93}" destId="{7E69835E-0B62-A940-970E-0BDD2D4A3EFF}" srcOrd="1" destOrd="0" presId="urn:microsoft.com/office/officeart/2005/8/layout/list1"/>
    <dgm:cxn modelId="{E65F38C4-4E18-1444-964E-21A9CE504E65}" type="presParOf" srcId="{FFEC01CB-8CB9-454D-83C6-75DC1E804EA8}" destId="{29603525-C4BD-1E40-B5FD-5F1526669857}" srcOrd="13" destOrd="0" presId="urn:microsoft.com/office/officeart/2005/8/layout/list1"/>
    <dgm:cxn modelId="{08E75135-F39E-6F4D-8E3C-5E1EE43769E1}" type="presParOf" srcId="{FFEC01CB-8CB9-454D-83C6-75DC1E804EA8}" destId="{45E2A092-2BAD-0A47-9C93-DDF47974A417}" srcOrd="14" destOrd="0" presId="urn:microsoft.com/office/officeart/2005/8/layout/list1"/>
    <dgm:cxn modelId="{CCA807B9-B0C2-A04D-93C2-36521263F855}" type="presParOf" srcId="{FFEC01CB-8CB9-454D-83C6-75DC1E804EA8}" destId="{63EA7B03-19B4-3345-980C-4DA895CB2528}" srcOrd="15" destOrd="0" presId="urn:microsoft.com/office/officeart/2005/8/layout/list1"/>
    <dgm:cxn modelId="{B6BE2CB0-A44D-0447-95EE-BA959824BA2B}" type="presParOf" srcId="{FFEC01CB-8CB9-454D-83C6-75DC1E804EA8}" destId="{7CB94136-08C0-FB43-A06B-9F22F531D28E}" srcOrd="16" destOrd="0" presId="urn:microsoft.com/office/officeart/2005/8/layout/list1"/>
    <dgm:cxn modelId="{74146643-FAA4-3340-BCF2-E6A2CE880F98}" type="presParOf" srcId="{7CB94136-08C0-FB43-A06B-9F22F531D28E}" destId="{C84693DB-9E38-1D47-92B9-BFD093E0584E}" srcOrd="0" destOrd="0" presId="urn:microsoft.com/office/officeart/2005/8/layout/list1"/>
    <dgm:cxn modelId="{DB90FCB3-EE15-064B-B502-7BAF37DB5D79}" type="presParOf" srcId="{7CB94136-08C0-FB43-A06B-9F22F531D28E}" destId="{D261B624-8AA4-8A43-AA24-26BDDB8B5851}" srcOrd="1" destOrd="0" presId="urn:microsoft.com/office/officeart/2005/8/layout/list1"/>
    <dgm:cxn modelId="{02645EF2-7473-8946-B4F5-E93F9580A450}" type="presParOf" srcId="{FFEC01CB-8CB9-454D-83C6-75DC1E804EA8}" destId="{D53D59AB-30E1-4740-8EBD-2485DF745CC2}" srcOrd="17" destOrd="0" presId="urn:microsoft.com/office/officeart/2005/8/layout/list1"/>
    <dgm:cxn modelId="{706A6B3D-19F6-5745-BC73-73B268EEB0BA}" type="presParOf" srcId="{FFEC01CB-8CB9-454D-83C6-75DC1E804EA8}" destId="{B84F8E85-065E-E949-9E47-1EFFC3A0FFF1}" srcOrd="18" destOrd="0" presId="urn:microsoft.com/office/officeart/2005/8/layout/list1"/>
    <dgm:cxn modelId="{372808E4-8617-3F4C-99A1-FCEFB34413D4}" type="presParOf" srcId="{FFEC01CB-8CB9-454D-83C6-75DC1E804EA8}" destId="{41B64AD2-3FC0-0D48-9CD5-8D0FD2BDB5B6}" srcOrd="19" destOrd="0" presId="urn:microsoft.com/office/officeart/2005/8/layout/list1"/>
    <dgm:cxn modelId="{74F6EDE9-916C-9A45-BC72-E013F7A89D50}" type="presParOf" srcId="{FFEC01CB-8CB9-454D-83C6-75DC1E804EA8}" destId="{4D3B6751-4734-AC40-A663-3B1F36C5094B}" srcOrd="20" destOrd="0" presId="urn:microsoft.com/office/officeart/2005/8/layout/list1"/>
    <dgm:cxn modelId="{917759AF-8FE3-9843-8DA7-FFD8BB79A996}" type="presParOf" srcId="{4D3B6751-4734-AC40-A663-3B1F36C5094B}" destId="{B0EA5F4D-5D8F-714B-81B7-030497CCF938}" srcOrd="0" destOrd="0" presId="urn:microsoft.com/office/officeart/2005/8/layout/list1"/>
    <dgm:cxn modelId="{1710E1DF-8D65-3648-9FDD-AB6C22B10E8E}" type="presParOf" srcId="{4D3B6751-4734-AC40-A663-3B1F36C5094B}" destId="{64531CE2-BB69-764B-BF7F-F285175AC0D2}" srcOrd="1" destOrd="0" presId="urn:microsoft.com/office/officeart/2005/8/layout/list1"/>
    <dgm:cxn modelId="{021A35C3-25F3-CE43-A2D9-501FD83115D9}" type="presParOf" srcId="{FFEC01CB-8CB9-454D-83C6-75DC1E804EA8}" destId="{A4668B43-B4FB-3940-9D48-3EF5DBCECBE2}" srcOrd="21" destOrd="0" presId="urn:microsoft.com/office/officeart/2005/8/layout/list1"/>
    <dgm:cxn modelId="{79D572EE-FB96-EE43-8930-92E123D4C54A}" type="presParOf" srcId="{FFEC01CB-8CB9-454D-83C6-75DC1E804EA8}" destId="{3EF5C578-A3B0-2646-84E4-A53F128B06E6}" srcOrd="22" destOrd="0" presId="urn:microsoft.com/office/officeart/2005/8/layout/list1"/>
    <dgm:cxn modelId="{DF0DCDF0-A1BD-4B4E-A032-2F8B4606A510}" type="presParOf" srcId="{FFEC01CB-8CB9-454D-83C6-75DC1E804EA8}" destId="{92A01A1E-7C60-0941-AE58-BB63BCE7EDB6}" srcOrd="23" destOrd="0" presId="urn:microsoft.com/office/officeart/2005/8/layout/list1"/>
    <dgm:cxn modelId="{E7621BB2-974E-7848-919F-1CD5C4D775AA}" type="presParOf" srcId="{FFEC01CB-8CB9-454D-83C6-75DC1E804EA8}" destId="{B3DC4490-61E5-2944-B0D8-B048E898C503}" srcOrd="24" destOrd="0" presId="urn:microsoft.com/office/officeart/2005/8/layout/list1"/>
    <dgm:cxn modelId="{D1E851A4-40AE-264F-A7D8-7FE13B040466}" type="presParOf" srcId="{B3DC4490-61E5-2944-B0D8-B048E898C503}" destId="{B98E626B-E094-A04A-9775-EEB4C518FD3F}" srcOrd="0" destOrd="0" presId="urn:microsoft.com/office/officeart/2005/8/layout/list1"/>
    <dgm:cxn modelId="{CE8550B9-E53A-1548-8220-684C8DF6BDF1}" type="presParOf" srcId="{B3DC4490-61E5-2944-B0D8-B048E898C503}" destId="{11D00F12-2600-494C-A024-48DDB07A307B}" srcOrd="1" destOrd="0" presId="urn:microsoft.com/office/officeart/2005/8/layout/list1"/>
    <dgm:cxn modelId="{CA0AA296-9416-B141-97C8-B509FC50B661}" type="presParOf" srcId="{FFEC01CB-8CB9-454D-83C6-75DC1E804EA8}" destId="{3AE7CF10-856A-014E-B349-C0EA40DC9EC6}" srcOrd="25" destOrd="0" presId="urn:microsoft.com/office/officeart/2005/8/layout/list1"/>
    <dgm:cxn modelId="{B4F1AD3A-AAC9-0F45-8A3E-D05CEF31E0B1}" type="presParOf" srcId="{FFEC01CB-8CB9-454D-83C6-75DC1E804EA8}" destId="{22A3A83A-9720-5D41-9881-CB44E6135CCA}" srcOrd="26" destOrd="0" presId="urn:microsoft.com/office/officeart/2005/8/layout/list1"/>
    <dgm:cxn modelId="{68635583-302C-2042-87D2-9771D02035BA}" type="presParOf" srcId="{FFEC01CB-8CB9-454D-83C6-75DC1E804EA8}" destId="{CF99511E-DD1B-FD41-9002-35861E54AEB3}" srcOrd="27" destOrd="0" presId="urn:microsoft.com/office/officeart/2005/8/layout/list1"/>
    <dgm:cxn modelId="{12467D17-ED55-B84C-9574-63F07F1F8836}" type="presParOf" srcId="{FFEC01CB-8CB9-454D-83C6-75DC1E804EA8}" destId="{F3CC5BC0-340E-C245-AC1D-6687827D884E}" srcOrd="28" destOrd="0" presId="urn:microsoft.com/office/officeart/2005/8/layout/list1"/>
    <dgm:cxn modelId="{EF8E859A-6206-D84F-A595-DB4D738A7692}" type="presParOf" srcId="{F3CC5BC0-340E-C245-AC1D-6687827D884E}" destId="{B6712B8A-9A60-B34D-ACFC-12B6669B7EE8}" srcOrd="0" destOrd="0" presId="urn:microsoft.com/office/officeart/2005/8/layout/list1"/>
    <dgm:cxn modelId="{7C1F215F-37CB-FE47-A792-8661C505E8D3}" type="presParOf" srcId="{F3CC5BC0-340E-C245-AC1D-6687827D884E}" destId="{5AF22DCE-F1FE-0E46-A4C7-37B6BEE07224}" srcOrd="1" destOrd="0" presId="urn:microsoft.com/office/officeart/2005/8/layout/list1"/>
    <dgm:cxn modelId="{1553580C-06BA-424A-9C30-F610EDCF5E0A}" type="presParOf" srcId="{FFEC01CB-8CB9-454D-83C6-75DC1E804EA8}" destId="{51ACD532-D0D0-C347-9521-F0559599129E}" srcOrd="29" destOrd="0" presId="urn:microsoft.com/office/officeart/2005/8/layout/list1"/>
    <dgm:cxn modelId="{60E69052-33AA-3B47-8CF1-53A821C3C964}" type="presParOf" srcId="{FFEC01CB-8CB9-454D-83C6-75DC1E804EA8}" destId="{3611A89D-6DBE-EB4A-96F7-C9FE24C3B92D}" srcOrd="30" destOrd="0" presId="urn:microsoft.com/office/officeart/2005/8/layout/list1"/>
    <dgm:cxn modelId="{531CA649-72C8-D54A-944B-363DE414F0A8}" type="presParOf" srcId="{FFEC01CB-8CB9-454D-83C6-75DC1E804EA8}" destId="{2381D535-7068-4E4C-8C12-36B632AB689C}" srcOrd="31" destOrd="0" presId="urn:microsoft.com/office/officeart/2005/8/layout/list1"/>
    <dgm:cxn modelId="{BFFDAF90-6E19-9948-A1B8-C3864A2EFF12}" type="presParOf" srcId="{FFEC01CB-8CB9-454D-83C6-75DC1E804EA8}" destId="{3C04060F-FB9E-BC40-8761-D3D34AB1B02F}" srcOrd="32" destOrd="0" presId="urn:microsoft.com/office/officeart/2005/8/layout/list1"/>
    <dgm:cxn modelId="{A7846459-5771-F344-B918-15F888D7DBDB}" type="presParOf" srcId="{3C04060F-FB9E-BC40-8761-D3D34AB1B02F}" destId="{9348668D-6E47-4045-8BA3-3E7F9134F36A}" srcOrd="0" destOrd="0" presId="urn:microsoft.com/office/officeart/2005/8/layout/list1"/>
    <dgm:cxn modelId="{9EA4F9D6-4973-724A-BC71-301678A79899}" type="presParOf" srcId="{3C04060F-FB9E-BC40-8761-D3D34AB1B02F}" destId="{B3C2B80E-4404-204F-B57A-BCD98DAD8A91}" srcOrd="1" destOrd="0" presId="urn:microsoft.com/office/officeart/2005/8/layout/list1"/>
    <dgm:cxn modelId="{97E97E49-4315-1E4B-A403-ABD1F869E7F6}" type="presParOf" srcId="{FFEC01CB-8CB9-454D-83C6-75DC1E804EA8}" destId="{0F03CBFE-E9FD-6045-8493-EB5E6A3384E1}" srcOrd="33" destOrd="0" presId="urn:microsoft.com/office/officeart/2005/8/layout/list1"/>
    <dgm:cxn modelId="{B97688E2-E7A7-4A41-8AC9-6F6702D42438}" type="presParOf" srcId="{FFEC01CB-8CB9-454D-83C6-75DC1E804EA8}" destId="{9DA01A34-4582-E04A-B119-8F1107616635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813C99F-3FB2-FB45-9511-7A2028A42E56}" type="doc">
      <dgm:prSet loTypeId="urn:microsoft.com/office/officeart/2005/8/layout/list1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0B8617C-E975-A74B-94BF-778B563AD926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AGENDA DE EXPERTOS/AS</a:t>
          </a:r>
          <a:endParaRPr lang="es-ES" b="1" dirty="0"/>
        </a:p>
      </dgm:t>
    </dgm:pt>
    <dgm:pt modelId="{D1029116-282F-0145-AFD2-B243E97E6D04}" type="parTrans" cxnId="{BF786D97-E8F1-9A4A-85FE-5C4619FF9B6A}">
      <dgm:prSet/>
      <dgm:spPr/>
      <dgm:t>
        <a:bodyPr/>
        <a:lstStyle/>
        <a:p>
          <a:endParaRPr lang="es-ES" b="1"/>
        </a:p>
      </dgm:t>
    </dgm:pt>
    <dgm:pt modelId="{C7D147D9-4FB9-674F-BB42-B371267E55F5}" type="sibTrans" cxnId="{BF786D97-E8F1-9A4A-85FE-5C4619FF9B6A}">
      <dgm:prSet/>
      <dgm:spPr/>
      <dgm:t>
        <a:bodyPr/>
        <a:lstStyle/>
        <a:p>
          <a:endParaRPr lang="es-ES" b="1"/>
        </a:p>
      </dgm:t>
    </dgm:pt>
    <dgm:pt modelId="{BE36A26E-5724-E441-9255-CF05DE2479A1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RRSS: Twitter, </a:t>
          </a:r>
          <a:r>
            <a:rPr lang="es-ES" b="1" dirty="0" err="1" smtClean="0"/>
            <a:t>Linkedin</a:t>
          </a:r>
          <a:r>
            <a:rPr lang="es-ES" b="1" dirty="0" smtClean="0"/>
            <a:t> (ampliar a </a:t>
          </a:r>
          <a:r>
            <a:rPr lang="es-ES" b="1" dirty="0" err="1" smtClean="0"/>
            <a:t>Fb</a:t>
          </a:r>
          <a:r>
            <a:rPr lang="es-ES" b="1" dirty="0" smtClean="0"/>
            <a:t> e </a:t>
          </a:r>
          <a:r>
            <a:rPr lang="es-ES" b="1" dirty="0" err="1" smtClean="0"/>
            <a:t>Is</a:t>
          </a:r>
          <a:r>
            <a:rPr lang="es-ES" b="1" dirty="0" smtClean="0"/>
            <a:t>)</a:t>
          </a:r>
          <a:endParaRPr lang="es-ES" b="1" dirty="0"/>
        </a:p>
      </dgm:t>
    </dgm:pt>
    <dgm:pt modelId="{FB7A18F7-1167-534C-AF15-E67AABAA7A97}" type="parTrans" cxnId="{50F8B424-E3C7-BA49-BD2C-E5976FDCE16D}">
      <dgm:prSet/>
      <dgm:spPr/>
      <dgm:t>
        <a:bodyPr/>
        <a:lstStyle/>
        <a:p>
          <a:endParaRPr lang="es-ES" b="1"/>
        </a:p>
      </dgm:t>
    </dgm:pt>
    <dgm:pt modelId="{21578AA8-C6CB-144D-877B-CDBD003C259C}" type="sibTrans" cxnId="{50F8B424-E3C7-BA49-BD2C-E5976FDCE16D}">
      <dgm:prSet/>
      <dgm:spPr/>
      <dgm:t>
        <a:bodyPr/>
        <a:lstStyle/>
        <a:p>
          <a:endParaRPr lang="es-ES" b="1"/>
        </a:p>
      </dgm:t>
    </dgm:pt>
    <dgm:pt modelId="{933D652D-D74F-F348-9F13-E8CC7AF9CC3A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WEB </a:t>
          </a:r>
          <a:r>
            <a:rPr lang="es-ES_tradnl" b="1" dirty="0" smtClean="0"/>
            <a:t>mejoras apartado miembros: </a:t>
          </a:r>
          <a:r>
            <a:rPr lang="es-ES_tradnl" b="1" dirty="0" err="1" smtClean="0"/>
            <a:t>fotos+RRSS</a:t>
          </a:r>
          <a:endParaRPr lang="es-ES" b="1" dirty="0"/>
        </a:p>
      </dgm:t>
    </dgm:pt>
    <dgm:pt modelId="{834AC32D-F46D-4548-90E4-D7AD842673B6}" type="parTrans" cxnId="{9DE0FFD5-FAE2-1A4D-9F93-9F63633724C1}">
      <dgm:prSet/>
      <dgm:spPr/>
      <dgm:t>
        <a:bodyPr/>
        <a:lstStyle/>
        <a:p>
          <a:endParaRPr lang="es-ES" b="1"/>
        </a:p>
      </dgm:t>
    </dgm:pt>
    <dgm:pt modelId="{455CFB8F-7801-8742-8A24-431EE3C09074}" type="sibTrans" cxnId="{9DE0FFD5-FAE2-1A4D-9F93-9F63633724C1}">
      <dgm:prSet/>
      <dgm:spPr/>
      <dgm:t>
        <a:bodyPr/>
        <a:lstStyle/>
        <a:p>
          <a:endParaRPr lang="es-ES" b="1"/>
        </a:p>
      </dgm:t>
    </dgm:pt>
    <dgm:pt modelId="{DCEFF595-2DDE-3741-878F-07B5D37D49AA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D</a:t>
          </a:r>
          <a:r>
            <a:rPr lang="es-ES_tradnl" b="1" dirty="0" smtClean="0"/>
            <a:t>ÍAS DESTACADOS CALENDARIO</a:t>
          </a:r>
          <a:endParaRPr lang="es-ES" b="1" dirty="0"/>
        </a:p>
      </dgm:t>
    </dgm:pt>
    <dgm:pt modelId="{8AE0E06A-91E6-F54B-8479-E9CC19CC430E}" type="parTrans" cxnId="{5C22B5BB-F7D7-6642-8657-E0D91BADD250}">
      <dgm:prSet/>
      <dgm:spPr/>
      <dgm:t>
        <a:bodyPr/>
        <a:lstStyle/>
        <a:p>
          <a:endParaRPr lang="es-ES" b="1"/>
        </a:p>
      </dgm:t>
    </dgm:pt>
    <dgm:pt modelId="{C7B10FEE-AC81-7641-8B81-3EFD45453385}" type="sibTrans" cxnId="{5C22B5BB-F7D7-6642-8657-E0D91BADD250}">
      <dgm:prSet/>
      <dgm:spPr/>
      <dgm:t>
        <a:bodyPr/>
        <a:lstStyle/>
        <a:p>
          <a:endParaRPr lang="es-ES" b="1"/>
        </a:p>
      </dgm:t>
    </dgm:pt>
    <dgm:pt modelId="{DB891724-CF85-294B-B66F-BFADC7A3AF4F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TALLERES DE COMUNICACI</a:t>
          </a:r>
          <a:r>
            <a:rPr lang="es-ES_tradnl" b="1" smtClean="0"/>
            <a:t>ÓN</a:t>
          </a:r>
          <a:endParaRPr lang="es-ES" b="1" dirty="0"/>
        </a:p>
      </dgm:t>
    </dgm:pt>
    <dgm:pt modelId="{606AA71F-DCFC-8946-B8FF-E95676435DBB}" type="parTrans" cxnId="{85555E9B-4E87-C849-BC2B-7EA5DDF09D9C}">
      <dgm:prSet/>
      <dgm:spPr/>
      <dgm:t>
        <a:bodyPr/>
        <a:lstStyle/>
        <a:p>
          <a:endParaRPr lang="es-ES" b="1"/>
        </a:p>
      </dgm:t>
    </dgm:pt>
    <dgm:pt modelId="{A0369E0D-1D39-C14E-B1FC-DBB6736BFD77}" type="sibTrans" cxnId="{85555E9B-4E87-C849-BC2B-7EA5DDF09D9C}">
      <dgm:prSet/>
      <dgm:spPr/>
      <dgm:t>
        <a:bodyPr/>
        <a:lstStyle/>
        <a:p>
          <a:endParaRPr lang="es-ES" b="1"/>
        </a:p>
      </dgm:t>
    </dgm:pt>
    <dgm:pt modelId="{1F2C71CF-0E8D-414C-B7B9-2309496345E2}" type="pres">
      <dgm:prSet presAssocID="{1813C99F-3FB2-FB45-9511-7A2028A42E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717BBF1-3ABA-F24F-B89B-90F49630002B}" type="pres">
      <dgm:prSet presAssocID="{E0B8617C-E975-A74B-94BF-778B563AD926}" presName="parentLin" presStyleCnt="0"/>
      <dgm:spPr/>
      <dgm:t>
        <a:bodyPr/>
        <a:lstStyle/>
        <a:p>
          <a:endParaRPr lang="es-ES"/>
        </a:p>
      </dgm:t>
    </dgm:pt>
    <dgm:pt modelId="{19E1ED77-533A-0A49-AFC6-A63E3C324B0B}" type="pres">
      <dgm:prSet presAssocID="{E0B8617C-E975-A74B-94BF-778B563AD926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65909229-8255-A44E-B4B7-F22CDEDEF8E7}" type="pres">
      <dgm:prSet presAssocID="{E0B8617C-E975-A74B-94BF-778B563AD92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9073C5-D91F-844B-9523-83D73A0538CD}" type="pres">
      <dgm:prSet presAssocID="{E0B8617C-E975-A74B-94BF-778B563AD926}" presName="negativeSpace" presStyleCnt="0"/>
      <dgm:spPr/>
      <dgm:t>
        <a:bodyPr/>
        <a:lstStyle/>
        <a:p>
          <a:endParaRPr lang="es-ES"/>
        </a:p>
      </dgm:t>
    </dgm:pt>
    <dgm:pt modelId="{21136D88-3588-024A-B55C-7D4E1810A7CC}" type="pres">
      <dgm:prSet presAssocID="{E0B8617C-E975-A74B-94BF-778B563AD926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9F0ACA-DE15-274C-843A-4A318C89612B}" type="pres">
      <dgm:prSet presAssocID="{C7D147D9-4FB9-674F-BB42-B371267E55F5}" presName="spaceBetweenRectangles" presStyleCnt="0"/>
      <dgm:spPr/>
      <dgm:t>
        <a:bodyPr/>
        <a:lstStyle/>
        <a:p>
          <a:endParaRPr lang="es-ES"/>
        </a:p>
      </dgm:t>
    </dgm:pt>
    <dgm:pt modelId="{7A48257A-388E-0B4E-B946-645EB5E1EB07}" type="pres">
      <dgm:prSet presAssocID="{BE36A26E-5724-E441-9255-CF05DE2479A1}" presName="parentLin" presStyleCnt="0"/>
      <dgm:spPr/>
      <dgm:t>
        <a:bodyPr/>
        <a:lstStyle/>
        <a:p>
          <a:endParaRPr lang="es-ES"/>
        </a:p>
      </dgm:t>
    </dgm:pt>
    <dgm:pt modelId="{7BA6E2D0-FC98-0942-9457-8ECB0B0BFEF3}" type="pres">
      <dgm:prSet presAssocID="{BE36A26E-5724-E441-9255-CF05DE2479A1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10973D5E-9FCE-204A-AAB7-460898F18A41}" type="pres">
      <dgm:prSet presAssocID="{BE36A26E-5724-E441-9255-CF05DE2479A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B74968-B4C7-A643-B4C9-E11FDE0D7D12}" type="pres">
      <dgm:prSet presAssocID="{BE36A26E-5724-E441-9255-CF05DE2479A1}" presName="negativeSpace" presStyleCnt="0"/>
      <dgm:spPr/>
      <dgm:t>
        <a:bodyPr/>
        <a:lstStyle/>
        <a:p>
          <a:endParaRPr lang="es-ES"/>
        </a:p>
      </dgm:t>
    </dgm:pt>
    <dgm:pt modelId="{38584BB9-0143-8045-AFA4-689340688125}" type="pres">
      <dgm:prSet presAssocID="{BE36A26E-5724-E441-9255-CF05DE2479A1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AC3DCD-2AED-894E-A750-1356431960AB}" type="pres">
      <dgm:prSet presAssocID="{21578AA8-C6CB-144D-877B-CDBD003C259C}" presName="spaceBetweenRectangles" presStyleCnt="0"/>
      <dgm:spPr/>
      <dgm:t>
        <a:bodyPr/>
        <a:lstStyle/>
        <a:p>
          <a:endParaRPr lang="es-ES"/>
        </a:p>
      </dgm:t>
    </dgm:pt>
    <dgm:pt modelId="{42006D02-1DA8-B045-B782-AE1042488E96}" type="pres">
      <dgm:prSet presAssocID="{933D652D-D74F-F348-9F13-E8CC7AF9CC3A}" presName="parentLin" presStyleCnt="0"/>
      <dgm:spPr/>
      <dgm:t>
        <a:bodyPr/>
        <a:lstStyle/>
        <a:p>
          <a:endParaRPr lang="es-ES"/>
        </a:p>
      </dgm:t>
    </dgm:pt>
    <dgm:pt modelId="{C5C4A574-7ADB-F44C-A5ED-D59299904897}" type="pres">
      <dgm:prSet presAssocID="{933D652D-D74F-F348-9F13-E8CC7AF9CC3A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9C3E05DF-71D6-254E-9654-F998E5DE6007}" type="pres">
      <dgm:prSet presAssocID="{933D652D-D74F-F348-9F13-E8CC7AF9CC3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C617B0-C2CC-5140-98DE-89311FAF14F9}" type="pres">
      <dgm:prSet presAssocID="{933D652D-D74F-F348-9F13-E8CC7AF9CC3A}" presName="negativeSpace" presStyleCnt="0"/>
      <dgm:spPr/>
      <dgm:t>
        <a:bodyPr/>
        <a:lstStyle/>
        <a:p>
          <a:endParaRPr lang="es-ES"/>
        </a:p>
      </dgm:t>
    </dgm:pt>
    <dgm:pt modelId="{91C180F7-FBE3-5A4D-ABBC-DE8AC05B65EA}" type="pres">
      <dgm:prSet presAssocID="{933D652D-D74F-F348-9F13-E8CC7AF9CC3A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A9608B-E818-3E4F-B422-DFF136153831}" type="pres">
      <dgm:prSet presAssocID="{455CFB8F-7801-8742-8A24-431EE3C09074}" presName="spaceBetweenRectangles" presStyleCnt="0"/>
      <dgm:spPr/>
      <dgm:t>
        <a:bodyPr/>
        <a:lstStyle/>
        <a:p>
          <a:endParaRPr lang="es-ES"/>
        </a:p>
      </dgm:t>
    </dgm:pt>
    <dgm:pt modelId="{95524F3E-0813-6947-B410-F6E5FC48F077}" type="pres">
      <dgm:prSet presAssocID="{DCEFF595-2DDE-3741-878F-07B5D37D49AA}" presName="parentLin" presStyleCnt="0"/>
      <dgm:spPr/>
      <dgm:t>
        <a:bodyPr/>
        <a:lstStyle/>
        <a:p>
          <a:endParaRPr lang="es-ES"/>
        </a:p>
      </dgm:t>
    </dgm:pt>
    <dgm:pt modelId="{76F8EEC8-328F-4043-B3CE-A0A568BAE14D}" type="pres">
      <dgm:prSet presAssocID="{DCEFF595-2DDE-3741-878F-07B5D37D49AA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FA197A9F-90DF-EC49-8D0B-294ECA05F3F0}" type="pres">
      <dgm:prSet presAssocID="{DCEFF595-2DDE-3741-878F-07B5D37D49A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6DBEEF-7E77-BB4D-87A0-B75806B520CE}" type="pres">
      <dgm:prSet presAssocID="{DCEFF595-2DDE-3741-878F-07B5D37D49AA}" presName="negativeSpace" presStyleCnt="0"/>
      <dgm:spPr/>
      <dgm:t>
        <a:bodyPr/>
        <a:lstStyle/>
        <a:p>
          <a:endParaRPr lang="es-ES"/>
        </a:p>
      </dgm:t>
    </dgm:pt>
    <dgm:pt modelId="{3144C63B-B679-DA42-971D-666BA1F2E9D8}" type="pres">
      <dgm:prSet presAssocID="{DCEFF595-2DDE-3741-878F-07B5D37D49AA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77C11C-7992-CB4C-A464-E4B50B705BFC}" type="pres">
      <dgm:prSet presAssocID="{C7B10FEE-AC81-7641-8B81-3EFD45453385}" presName="spaceBetweenRectangles" presStyleCnt="0"/>
      <dgm:spPr/>
      <dgm:t>
        <a:bodyPr/>
        <a:lstStyle/>
        <a:p>
          <a:endParaRPr lang="es-ES"/>
        </a:p>
      </dgm:t>
    </dgm:pt>
    <dgm:pt modelId="{A3E72DF1-0162-D741-84D5-469E92841389}" type="pres">
      <dgm:prSet presAssocID="{DB891724-CF85-294B-B66F-BFADC7A3AF4F}" presName="parentLin" presStyleCnt="0"/>
      <dgm:spPr/>
      <dgm:t>
        <a:bodyPr/>
        <a:lstStyle/>
        <a:p>
          <a:endParaRPr lang="es-ES"/>
        </a:p>
      </dgm:t>
    </dgm:pt>
    <dgm:pt modelId="{2BF418A7-8ABD-E84D-A33D-6FE007297A33}" type="pres">
      <dgm:prSet presAssocID="{DB891724-CF85-294B-B66F-BFADC7A3AF4F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D3F9AFD1-463A-0149-A82F-815ED5FD3C3D}" type="pres">
      <dgm:prSet presAssocID="{DB891724-CF85-294B-B66F-BFADC7A3AF4F}" presName="parentText" presStyleLbl="node1" presStyleIdx="4" presStyleCnt="5" custLinFactNeighborX="4249" custLinFactNeighborY="-24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27504D-9395-7940-A12C-C6A9D21F627B}" type="pres">
      <dgm:prSet presAssocID="{DB891724-CF85-294B-B66F-BFADC7A3AF4F}" presName="negativeSpace" presStyleCnt="0"/>
      <dgm:spPr/>
      <dgm:t>
        <a:bodyPr/>
        <a:lstStyle/>
        <a:p>
          <a:endParaRPr lang="es-ES"/>
        </a:p>
      </dgm:t>
    </dgm:pt>
    <dgm:pt modelId="{293D63A8-D809-3F4E-B00D-086E24B27071}" type="pres">
      <dgm:prSet presAssocID="{DB891724-CF85-294B-B66F-BFADC7A3AF4F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8EFEFA7-B956-DF41-81E1-241BDC18F429}" type="presOf" srcId="{DCEFF595-2DDE-3741-878F-07B5D37D49AA}" destId="{FA197A9F-90DF-EC49-8D0B-294ECA05F3F0}" srcOrd="1" destOrd="0" presId="urn:microsoft.com/office/officeart/2005/8/layout/list1"/>
    <dgm:cxn modelId="{331EA78D-4261-1044-B5A0-194F2F0E458D}" type="presOf" srcId="{1813C99F-3FB2-FB45-9511-7A2028A42E56}" destId="{1F2C71CF-0E8D-414C-B7B9-2309496345E2}" srcOrd="0" destOrd="0" presId="urn:microsoft.com/office/officeart/2005/8/layout/list1"/>
    <dgm:cxn modelId="{0194E636-D847-AE42-BC65-55F2C4A100F4}" type="presOf" srcId="{DB891724-CF85-294B-B66F-BFADC7A3AF4F}" destId="{D3F9AFD1-463A-0149-A82F-815ED5FD3C3D}" srcOrd="1" destOrd="0" presId="urn:microsoft.com/office/officeart/2005/8/layout/list1"/>
    <dgm:cxn modelId="{9DE0FFD5-FAE2-1A4D-9F93-9F63633724C1}" srcId="{1813C99F-3FB2-FB45-9511-7A2028A42E56}" destId="{933D652D-D74F-F348-9F13-E8CC7AF9CC3A}" srcOrd="2" destOrd="0" parTransId="{834AC32D-F46D-4548-90E4-D7AD842673B6}" sibTransId="{455CFB8F-7801-8742-8A24-431EE3C09074}"/>
    <dgm:cxn modelId="{BF786D97-E8F1-9A4A-85FE-5C4619FF9B6A}" srcId="{1813C99F-3FB2-FB45-9511-7A2028A42E56}" destId="{E0B8617C-E975-A74B-94BF-778B563AD926}" srcOrd="0" destOrd="0" parTransId="{D1029116-282F-0145-AFD2-B243E97E6D04}" sibTransId="{C7D147D9-4FB9-674F-BB42-B371267E55F5}"/>
    <dgm:cxn modelId="{1271AB59-166F-1649-A10A-F1D0A7AC6223}" type="presOf" srcId="{E0B8617C-E975-A74B-94BF-778B563AD926}" destId="{19E1ED77-533A-0A49-AFC6-A63E3C324B0B}" srcOrd="0" destOrd="0" presId="urn:microsoft.com/office/officeart/2005/8/layout/list1"/>
    <dgm:cxn modelId="{8810993F-12E7-3F45-B93B-BC51B9867830}" type="presOf" srcId="{933D652D-D74F-F348-9F13-E8CC7AF9CC3A}" destId="{C5C4A574-7ADB-F44C-A5ED-D59299904897}" srcOrd="0" destOrd="0" presId="urn:microsoft.com/office/officeart/2005/8/layout/list1"/>
    <dgm:cxn modelId="{85555E9B-4E87-C849-BC2B-7EA5DDF09D9C}" srcId="{1813C99F-3FB2-FB45-9511-7A2028A42E56}" destId="{DB891724-CF85-294B-B66F-BFADC7A3AF4F}" srcOrd="4" destOrd="0" parTransId="{606AA71F-DCFC-8946-B8FF-E95676435DBB}" sibTransId="{A0369E0D-1D39-C14E-B1FC-DBB6736BFD77}"/>
    <dgm:cxn modelId="{50F8B424-E3C7-BA49-BD2C-E5976FDCE16D}" srcId="{1813C99F-3FB2-FB45-9511-7A2028A42E56}" destId="{BE36A26E-5724-E441-9255-CF05DE2479A1}" srcOrd="1" destOrd="0" parTransId="{FB7A18F7-1167-534C-AF15-E67AABAA7A97}" sibTransId="{21578AA8-C6CB-144D-877B-CDBD003C259C}"/>
    <dgm:cxn modelId="{3F65A418-24EC-3740-8863-B0379977FFB3}" type="presOf" srcId="{933D652D-D74F-F348-9F13-E8CC7AF9CC3A}" destId="{9C3E05DF-71D6-254E-9654-F998E5DE6007}" srcOrd="1" destOrd="0" presId="urn:microsoft.com/office/officeart/2005/8/layout/list1"/>
    <dgm:cxn modelId="{B2FCE8CA-A435-8D4A-94A5-68EBA43334BD}" type="presOf" srcId="{DCEFF595-2DDE-3741-878F-07B5D37D49AA}" destId="{76F8EEC8-328F-4043-B3CE-A0A568BAE14D}" srcOrd="0" destOrd="0" presId="urn:microsoft.com/office/officeart/2005/8/layout/list1"/>
    <dgm:cxn modelId="{2A7EC951-C1A2-D54D-9CF8-89F3AD0788AA}" type="presOf" srcId="{BE36A26E-5724-E441-9255-CF05DE2479A1}" destId="{7BA6E2D0-FC98-0942-9457-8ECB0B0BFEF3}" srcOrd="0" destOrd="0" presId="urn:microsoft.com/office/officeart/2005/8/layout/list1"/>
    <dgm:cxn modelId="{243AF32F-6598-6F49-A7AF-D5BEFB441AFA}" type="presOf" srcId="{DB891724-CF85-294B-B66F-BFADC7A3AF4F}" destId="{2BF418A7-8ABD-E84D-A33D-6FE007297A33}" srcOrd="0" destOrd="0" presId="urn:microsoft.com/office/officeart/2005/8/layout/list1"/>
    <dgm:cxn modelId="{5C22B5BB-F7D7-6642-8657-E0D91BADD250}" srcId="{1813C99F-3FB2-FB45-9511-7A2028A42E56}" destId="{DCEFF595-2DDE-3741-878F-07B5D37D49AA}" srcOrd="3" destOrd="0" parTransId="{8AE0E06A-91E6-F54B-8479-E9CC19CC430E}" sibTransId="{C7B10FEE-AC81-7641-8B81-3EFD45453385}"/>
    <dgm:cxn modelId="{656F15D7-978F-1B42-A1E5-054FC6EAE8BB}" type="presOf" srcId="{BE36A26E-5724-E441-9255-CF05DE2479A1}" destId="{10973D5E-9FCE-204A-AAB7-460898F18A41}" srcOrd="1" destOrd="0" presId="urn:microsoft.com/office/officeart/2005/8/layout/list1"/>
    <dgm:cxn modelId="{21EA9088-ED56-B648-9FC3-BB2E88EA09D4}" type="presOf" srcId="{E0B8617C-E975-A74B-94BF-778B563AD926}" destId="{65909229-8255-A44E-B4B7-F22CDEDEF8E7}" srcOrd="1" destOrd="0" presId="urn:microsoft.com/office/officeart/2005/8/layout/list1"/>
    <dgm:cxn modelId="{4AA99FC2-656B-4A4E-BCF6-C9D8F499E50C}" type="presParOf" srcId="{1F2C71CF-0E8D-414C-B7B9-2309496345E2}" destId="{D717BBF1-3ABA-F24F-B89B-90F49630002B}" srcOrd="0" destOrd="0" presId="urn:microsoft.com/office/officeart/2005/8/layout/list1"/>
    <dgm:cxn modelId="{D4A24CB6-A9FA-EA4E-A07B-CE619BE1CE53}" type="presParOf" srcId="{D717BBF1-3ABA-F24F-B89B-90F49630002B}" destId="{19E1ED77-533A-0A49-AFC6-A63E3C324B0B}" srcOrd="0" destOrd="0" presId="urn:microsoft.com/office/officeart/2005/8/layout/list1"/>
    <dgm:cxn modelId="{49BB5B0D-ABE9-B44B-A642-848630D579D3}" type="presParOf" srcId="{D717BBF1-3ABA-F24F-B89B-90F49630002B}" destId="{65909229-8255-A44E-B4B7-F22CDEDEF8E7}" srcOrd="1" destOrd="0" presId="urn:microsoft.com/office/officeart/2005/8/layout/list1"/>
    <dgm:cxn modelId="{49750D4F-D2B2-FB47-B9B4-AD20D80D48C9}" type="presParOf" srcId="{1F2C71CF-0E8D-414C-B7B9-2309496345E2}" destId="{CA9073C5-D91F-844B-9523-83D73A0538CD}" srcOrd="1" destOrd="0" presId="urn:microsoft.com/office/officeart/2005/8/layout/list1"/>
    <dgm:cxn modelId="{32A54ACC-235A-DE4B-ADE3-AB730B3DD93D}" type="presParOf" srcId="{1F2C71CF-0E8D-414C-B7B9-2309496345E2}" destId="{21136D88-3588-024A-B55C-7D4E1810A7CC}" srcOrd="2" destOrd="0" presId="urn:microsoft.com/office/officeart/2005/8/layout/list1"/>
    <dgm:cxn modelId="{31CBBBCD-6029-5B4E-A73B-76E9EE9986E6}" type="presParOf" srcId="{1F2C71CF-0E8D-414C-B7B9-2309496345E2}" destId="{609F0ACA-DE15-274C-843A-4A318C89612B}" srcOrd="3" destOrd="0" presId="urn:microsoft.com/office/officeart/2005/8/layout/list1"/>
    <dgm:cxn modelId="{ADDCABB5-2FE5-6E4C-ACB0-6D1F809890A3}" type="presParOf" srcId="{1F2C71CF-0E8D-414C-B7B9-2309496345E2}" destId="{7A48257A-388E-0B4E-B946-645EB5E1EB07}" srcOrd="4" destOrd="0" presId="urn:microsoft.com/office/officeart/2005/8/layout/list1"/>
    <dgm:cxn modelId="{8C1F6054-4E83-AF44-965C-2CE9EC318BBB}" type="presParOf" srcId="{7A48257A-388E-0B4E-B946-645EB5E1EB07}" destId="{7BA6E2D0-FC98-0942-9457-8ECB0B0BFEF3}" srcOrd="0" destOrd="0" presId="urn:microsoft.com/office/officeart/2005/8/layout/list1"/>
    <dgm:cxn modelId="{CBC5615D-F1A1-4448-ADEE-95E9000F8E41}" type="presParOf" srcId="{7A48257A-388E-0B4E-B946-645EB5E1EB07}" destId="{10973D5E-9FCE-204A-AAB7-460898F18A41}" srcOrd="1" destOrd="0" presId="urn:microsoft.com/office/officeart/2005/8/layout/list1"/>
    <dgm:cxn modelId="{8249B5C4-71FC-124F-B072-802E92E321FE}" type="presParOf" srcId="{1F2C71CF-0E8D-414C-B7B9-2309496345E2}" destId="{48B74968-B4C7-A643-B4C9-E11FDE0D7D12}" srcOrd="5" destOrd="0" presId="urn:microsoft.com/office/officeart/2005/8/layout/list1"/>
    <dgm:cxn modelId="{08D4C3E8-DF65-454D-9739-70D6CC1F6422}" type="presParOf" srcId="{1F2C71CF-0E8D-414C-B7B9-2309496345E2}" destId="{38584BB9-0143-8045-AFA4-689340688125}" srcOrd="6" destOrd="0" presId="urn:microsoft.com/office/officeart/2005/8/layout/list1"/>
    <dgm:cxn modelId="{2CFD910C-2AC9-5E48-80D6-0790AE645E35}" type="presParOf" srcId="{1F2C71CF-0E8D-414C-B7B9-2309496345E2}" destId="{20AC3DCD-2AED-894E-A750-1356431960AB}" srcOrd="7" destOrd="0" presId="urn:microsoft.com/office/officeart/2005/8/layout/list1"/>
    <dgm:cxn modelId="{4CC417AE-0F87-3D43-88DA-4C82A9B82454}" type="presParOf" srcId="{1F2C71CF-0E8D-414C-B7B9-2309496345E2}" destId="{42006D02-1DA8-B045-B782-AE1042488E96}" srcOrd="8" destOrd="0" presId="urn:microsoft.com/office/officeart/2005/8/layout/list1"/>
    <dgm:cxn modelId="{EB1A262D-4176-E745-AB1D-9071CA4F36AD}" type="presParOf" srcId="{42006D02-1DA8-B045-B782-AE1042488E96}" destId="{C5C4A574-7ADB-F44C-A5ED-D59299904897}" srcOrd="0" destOrd="0" presId="urn:microsoft.com/office/officeart/2005/8/layout/list1"/>
    <dgm:cxn modelId="{1A480912-CA85-3844-AF50-BB90DA87ED6C}" type="presParOf" srcId="{42006D02-1DA8-B045-B782-AE1042488E96}" destId="{9C3E05DF-71D6-254E-9654-F998E5DE6007}" srcOrd="1" destOrd="0" presId="urn:microsoft.com/office/officeart/2005/8/layout/list1"/>
    <dgm:cxn modelId="{A2A0D5A2-6B25-544B-80A6-48F787B43ABE}" type="presParOf" srcId="{1F2C71CF-0E8D-414C-B7B9-2309496345E2}" destId="{49C617B0-C2CC-5140-98DE-89311FAF14F9}" srcOrd="9" destOrd="0" presId="urn:microsoft.com/office/officeart/2005/8/layout/list1"/>
    <dgm:cxn modelId="{3FAB489B-766C-2945-99AF-D806F251D533}" type="presParOf" srcId="{1F2C71CF-0E8D-414C-B7B9-2309496345E2}" destId="{91C180F7-FBE3-5A4D-ABBC-DE8AC05B65EA}" srcOrd="10" destOrd="0" presId="urn:microsoft.com/office/officeart/2005/8/layout/list1"/>
    <dgm:cxn modelId="{5CF4D83A-5C4B-064F-A7E5-A423514AB553}" type="presParOf" srcId="{1F2C71CF-0E8D-414C-B7B9-2309496345E2}" destId="{9CA9608B-E818-3E4F-B422-DFF136153831}" srcOrd="11" destOrd="0" presId="urn:microsoft.com/office/officeart/2005/8/layout/list1"/>
    <dgm:cxn modelId="{1BE7A9BE-36B8-7B49-9EAF-6071D93EAE58}" type="presParOf" srcId="{1F2C71CF-0E8D-414C-B7B9-2309496345E2}" destId="{95524F3E-0813-6947-B410-F6E5FC48F077}" srcOrd="12" destOrd="0" presId="urn:microsoft.com/office/officeart/2005/8/layout/list1"/>
    <dgm:cxn modelId="{1D4DBB4E-0267-C140-A572-5E2F2997DA78}" type="presParOf" srcId="{95524F3E-0813-6947-B410-F6E5FC48F077}" destId="{76F8EEC8-328F-4043-B3CE-A0A568BAE14D}" srcOrd="0" destOrd="0" presId="urn:microsoft.com/office/officeart/2005/8/layout/list1"/>
    <dgm:cxn modelId="{5BF1EA85-ECA1-D54C-963B-2ACAE622C64E}" type="presParOf" srcId="{95524F3E-0813-6947-B410-F6E5FC48F077}" destId="{FA197A9F-90DF-EC49-8D0B-294ECA05F3F0}" srcOrd="1" destOrd="0" presId="urn:microsoft.com/office/officeart/2005/8/layout/list1"/>
    <dgm:cxn modelId="{5C354EF4-8241-044B-80C8-99B38F07167D}" type="presParOf" srcId="{1F2C71CF-0E8D-414C-B7B9-2309496345E2}" destId="{2C6DBEEF-7E77-BB4D-87A0-B75806B520CE}" srcOrd="13" destOrd="0" presId="urn:microsoft.com/office/officeart/2005/8/layout/list1"/>
    <dgm:cxn modelId="{06E308F9-A440-7649-861D-3A990E97340A}" type="presParOf" srcId="{1F2C71CF-0E8D-414C-B7B9-2309496345E2}" destId="{3144C63B-B679-DA42-971D-666BA1F2E9D8}" srcOrd="14" destOrd="0" presId="urn:microsoft.com/office/officeart/2005/8/layout/list1"/>
    <dgm:cxn modelId="{8FA91816-64BF-194D-AAF4-C23FF187E12E}" type="presParOf" srcId="{1F2C71CF-0E8D-414C-B7B9-2309496345E2}" destId="{0577C11C-7992-CB4C-A464-E4B50B705BFC}" srcOrd="15" destOrd="0" presId="urn:microsoft.com/office/officeart/2005/8/layout/list1"/>
    <dgm:cxn modelId="{1F7E3B83-147D-A140-A9B9-842F4ED66FF3}" type="presParOf" srcId="{1F2C71CF-0E8D-414C-B7B9-2309496345E2}" destId="{A3E72DF1-0162-D741-84D5-469E92841389}" srcOrd="16" destOrd="0" presId="urn:microsoft.com/office/officeart/2005/8/layout/list1"/>
    <dgm:cxn modelId="{86C089DF-36C1-4249-9991-743AC19B2F79}" type="presParOf" srcId="{A3E72DF1-0162-D741-84D5-469E92841389}" destId="{2BF418A7-8ABD-E84D-A33D-6FE007297A33}" srcOrd="0" destOrd="0" presId="urn:microsoft.com/office/officeart/2005/8/layout/list1"/>
    <dgm:cxn modelId="{E1BBF8D3-BA18-204D-80CD-71F3418AC79A}" type="presParOf" srcId="{A3E72DF1-0162-D741-84D5-469E92841389}" destId="{D3F9AFD1-463A-0149-A82F-815ED5FD3C3D}" srcOrd="1" destOrd="0" presId="urn:microsoft.com/office/officeart/2005/8/layout/list1"/>
    <dgm:cxn modelId="{D646BEA1-DB54-FF49-A14D-D5652369FF14}" type="presParOf" srcId="{1F2C71CF-0E8D-414C-B7B9-2309496345E2}" destId="{BF27504D-9395-7940-A12C-C6A9D21F627B}" srcOrd="17" destOrd="0" presId="urn:microsoft.com/office/officeart/2005/8/layout/list1"/>
    <dgm:cxn modelId="{E5EE792F-9B2A-C24D-9DD3-08761322D6D5}" type="presParOf" srcId="{1F2C71CF-0E8D-414C-B7B9-2309496345E2}" destId="{293D63A8-D809-3F4E-B00D-086E24B2707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D9DE947-A7BC-8143-91FA-65BFA99C0E3E}" type="doc">
      <dgm:prSet loTypeId="urn:microsoft.com/office/officeart/2005/8/layout/radial1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6C89A0E-9D7B-6647-AE08-CA65205C64C4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000" b="1" dirty="0" smtClean="0"/>
            <a:t>GESTI</a:t>
          </a:r>
          <a:r>
            <a:rPr lang="es-ES_tradnl" sz="1000" b="1" dirty="0" smtClean="0"/>
            <a:t>ÓN DE LA </a:t>
          </a:r>
          <a:r>
            <a:rPr lang="es-ES_tradnl" sz="1000" b="1" dirty="0" smtClean="0"/>
            <a:t>COMUNICACIÓN</a:t>
          </a:r>
        </a:p>
        <a:p>
          <a:r>
            <a:rPr lang="es-ES_tradnl" sz="1000" b="1" dirty="0" smtClean="0"/>
            <a:t>ESCRIBIR A: comiedis@unizar.es</a:t>
          </a:r>
          <a:endParaRPr lang="es-ES" sz="1000" b="1" dirty="0"/>
        </a:p>
      </dgm:t>
    </dgm:pt>
    <dgm:pt modelId="{01B8DFFE-6146-0140-A69E-7F59855BA61C}" type="parTrans" cxnId="{0E5C9A8F-EEEB-FC4D-9B6F-411163A0561C}">
      <dgm:prSet/>
      <dgm:spPr/>
      <dgm:t>
        <a:bodyPr/>
        <a:lstStyle/>
        <a:p>
          <a:endParaRPr lang="es-ES" b="1"/>
        </a:p>
      </dgm:t>
    </dgm:pt>
    <dgm:pt modelId="{6136AA3F-3CB7-F54D-8236-EA4C5C954A3D}" type="sibTrans" cxnId="{0E5C9A8F-EEEB-FC4D-9B6F-411163A0561C}">
      <dgm:prSet/>
      <dgm:spPr/>
      <dgm:t>
        <a:bodyPr/>
        <a:lstStyle/>
        <a:p>
          <a:endParaRPr lang="es-ES" b="1"/>
        </a:p>
      </dgm:t>
    </dgm:pt>
    <dgm:pt modelId="{88AFD556-9D7F-1249-BF76-7D3354643192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FICHA DE MIEMBROS:</a:t>
          </a:r>
        </a:p>
        <a:p>
          <a:r>
            <a:rPr lang="es-ES" b="1" dirty="0" smtClean="0"/>
            <a:t>- ENVIAR UNA FOTO</a:t>
          </a:r>
        </a:p>
        <a:p>
          <a:r>
            <a:rPr lang="es-ES" b="1" dirty="0" smtClean="0"/>
            <a:t>- INDICAR VUESTRAS </a:t>
          </a:r>
          <a:r>
            <a:rPr lang="es-ES" b="1" dirty="0" smtClean="0"/>
            <a:t>RRSS</a:t>
          </a:r>
        </a:p>
        <a:p>
          <a:r>
            <a:rPr lang="es-ES" b="1" dirty="0" smtClean="0"/>
            <a:t>- ENVIAR PEQUEÑA BIO</a:t>
          </a:r>
          <a:endParaRPr lang="es-ES" b="1" dirty="0"/>
        </a:p>
      </dgm:t>
    </dgm:pt>
    <dgm:pt modelId="{E86DE6B3-7AB1-B24C-B793-C4354AEC45BD}" type="parTrans" cxnId="{981AD888-974D-9A40-9518-C4D3CA7BAC86}">
      <dgm:prSet/>
      <dgm:spPr/>
      <dgm:t>
        <a:bodyPr/>
        <a:lstStyle/>
        <a:p>
          <a:endParaRPr lang="es-ES" b="1"/>
        </a:p>
      </dgm:t>
    </dgm:pt>
    <dgm:pt modelId="{FC8FD565-A858-D24C-8BE0-FBDC26969E05}" type="sibTrans" cxnId="{981AD888-974D-9A40-9518-C4D3CA7BAC86}">
      <dgm:prSet/>
      <dgm:spPr/>
      <dgm:t>
        <a:bodyPr/>
        <a:lstStyle/>
        <a:p>
          <a:endParaRPr lang="es-ES" b="1"/>
        </a:p>
      </dgm:t>
    </dgm:pt>
    <dgm:pt modelId="{46670D52-AEB1-224C-B763-3CFC523A795A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VOLUNTARIOS/AS GU</a:t>
          </a:r>
          <a:r>
            <a:rPr lang="es-ES_tradnl" b="1" dirty="0" smtClean="0"/>
            <a:t>ÍA DE EXPERTOS/AS</a:t>
          </a:r>
          <a:r>
            <a:rPr lang="es-ES_tradnl" b="1" baseline="0" dirty="0" smtClean="0"/>
            <a:t> INVESTIGADORES/AS</a:t>
          </a:r>
          <a:endParaRPr lang="es-ES" b="1" dirty="0"/>
        </a:p>
      </dgm:t>
    </dgm:pt>
    <dgm:pt modelId="{712B3C48-11F5-6D4D-80D1-14A46789968E}" type="parTrans" cxnId="{1B88057C-DF11-CE4C-96AE-B1A07803C79A}">
      <dgm:prSet/>
      <dgm:spPr/>
      <dgm:t>
        <a:bodyPr/>
        <a:lstStyle/>
        <a:p>
          <a:endParaRPr lang="es-ES" b="1"/>
        </a:p>
      </dgm:t>
    </dgm:pt>
    <dgm:pt modelId="{91C33924-33BB-7343-9380-C114B25A6AF8}" type="sibTrans" cxnId="{1B88057C-DF11-CE4C-96AE-B1A07803C79A}">
      <dgm:prSet/>
      <dgm:spPr/>
      <dgm:t>
        <a:bodyPr/>
        <a:lstStyle/>
        <a:p>
          <a:endParaRPr lang="es-ES" b="1"/>
        </a:p>
      </dgm:t>
    </dgm:pt>
    <dgm:pt modelId="{17A4BAF5-AD5C-FB40-9872-706AE33760B8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COMUNICAR ACTIVIDADES DE DIVULGACIÓN O PARTICIPACIÓN EN EVENTOS CIENTÍFICOS</a:t>
          </a:r>
          <a:endParaRPr lang="es-ES" b="1" dirty="0"/>
        </a:p>
      </dgm:t>
    </dgm:pt>
    <dgm:pt modelId="{4F1AE8ED-8915-4646-B609-DB29C340AC65}" type="parTrans" cxnId="{78A6B4C9-A2EE-7D4B-BD25-453F74A9F5A6}">
      <dgm:prSet/>
      <dgm:spPr/>
      <dgm:t>
        <a:bodyPr/>
        <a:lstStyle/>
        <a:p>
          <a:endParaRPr lang="es-ES" b="1"/>
        </a:p>
      </dgm:t>
    </dgm:pt>
    <dgm:pt modelId="{78D6C1B8-C87B-A34E-8A2D-0620FA5EA487}" type="sibTrans" cxnId="{78A6B4C9-A2EE-7D4B-BD25-453F74A9F5A6}">
      <dgm:prSet/>
      <dgm:spPr/>
      <dgm:t>
        <a:bodyPr/>
        <a:lstStyle/>
        <a:p>
          <a:endParaRPr lang="es-ES" b="1"/>
        </a:p>
      </dgm:t>
    </dgm:pt>
    <dgm:pt modelId="{32221FE2-BB70-A34B-A3ED-5921A54BA12A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RESULTADOS DE INVESTIGACI</a:t>
          </a:r>
          <a:r>
            <a:rPr lang="es-ES_tradnl" b="1" dirty="0" smtClean="0"/>
            <a:t>ÓN</a:t>
          </a:r>
          <a:endParaRPr lang="es-ES" b="1" dirty="0"/>
        </a:p>
      </dgm:t>
    </dgm:pt>
    <dgm:pt modelId="{805DE310-03DD-AC4F-8951-E65144BCBD29}" type="parTrans" cxnId="{44845B25-2E91-7F48-9CAF-95946188D126}">
      <dgm:prSet/>
      <dgm:spPr/>
      <dgm:t>
        <a:bodyPr/>
        <a:lstStyle/>
        <a:p>
          <a:endParaRPr lang="es-ES" b="1"/>
        </a:p>
      </dgm:t>
    </dgm:pt>
    <dgm:pt modelId="{1CA40928-F028-C54D-BB26-48EB913D425D}" type="sibTrans" cxnId="{44845B25-2E91-7F48-9CAF-95946188D126}">
      <dgm:prSet/>
      <dgm:spPr/>
      <dgm:t>
        <a:bodyPr/>
        <a:lstStyle/>
        <a:p>
          <a:endParaRPr lang="es-ES" b="1"/>
        </a:p>
      </dgm:t>
    </dgm:pt>
    <dgm:pt modelId="{1BFF842C-48DA-524C-BBE9-78CB28FAD92E}" type="pres">
      <dgm:prSet presAssocID="{BD9DE947-A7BC-8143-91FA-65BFA99C0E3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8B325B6-C8B1-F048-8A6D-BE8408EB0CF9}" type="pres">
      <dgm:prSet presAssocID="{96C89A0E-9D7B-6647-AE08-CA65205C64C4}" presName="centerShape" presStyleLbl="node0" presStyleIdx="0" presStyleCnt="1"/>
      <dgm:spPr/>
      <dgm:t>
        <a:bodyPr/>
        <a:lstStyle/>
        <a:p>
          <a:endParaRPr lang="es-ES"/>
        </a:p>
      </dgm:t>
    </dgm:pt>
    <dgm:pt modelId="{0C042BAB-58AA-474C-AB0F-A52AF34B6087}" type="pres">
      <dgm:prSet presAssocID="{E86DE6B3-7AB1-B24C-B793-C4354AEC45BD}" presName="Name9" presStyleLbl="parChTrans1D2" presStyleIdx="0" presStyleCnt="4"/>
      <dgm:spPr/>
      <dgm:t>
        <a:bodyPr/>
        <a:lstStyle/>
        <a:p>
          <a:endParaRPr lang="es-ES"/>
        </a:p>
      </dgm:t>
    </dgm:pt>
    <dgm:pt modelId="{7B502EC4-B1FE-3842-A29C-386DD3B7A613}" type="pres">
      <dgm:prSet presAssocID="{E86DE6B3-7AB1-B24C-B793-C4354AEC45BD}" presName="connTx" presStyleLbl="parChTrans1D2" presStyleIdx="0" presStyleCnt="4"/>
      <dgm:spPr/>
      <dgm:t>
        <a:bodyPr/>
        <a:lstStyle/>
        <a:p>
          <a:endParaRPr lang="es-ES"/>
        </a:p>
      </dgm:t>
    </dgm:pt>
    <dgm:pt modelId="{CF4B94D6-2243-E54A-865B-6597F4AB313D}" type="pres">
      <dgm:prSet presAssocID="{88AFD556-9D7F-1249-BF76-7D335464319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2454C0-E318-CD4E-BE23-38BC24E820CD}" type="pres">
      <dgm:prSet presAssocID="{712B3C48-11F5-6D4D-80D1-14A46789968E}" presName="Name9" presStyleLbl="parChTrans1D2" presStyleIdx="1" presStyleCnt="4"/>
      <dgm:spPr/>
      <dgm:t>
        <a:bodyPr/>
        <a:lstStyle/>
        <a:p>
          <a:endParaRPr lang="es-ES"/>
        </a:p>
      </dgm:t>
    </dgm:pt>
    <dgm:pt modelId="{824423EF-E138-1B4D-A62F-ADB22DEF47EE}" type="pres">
      <dgm:prSet presAssocID="{712B3C48-11F5-6D4D-80D1-14A46789968E}" presName="connTx" presStyleLbl="parChTrans1D2" presStyleIdx="1" presStyleCnt="4"/>
      <dgm:spPr/>
      <dgm:t>
        <a:bodyPr/>
        <a:lstStyle/>
        <a:p>
          <a:endParaRPr lang="es-ES"/>
        </a:p>
      </dgm:t>
    </dgm:pt>
    <dgm:pt modelId="{B5636CBF-CE61-BA41-ABC9-6AA57E759BDA}" type="pres">
      <dgm:prSet presAssocID="{46670D52-AEB1-224C-B763-3CFC523A795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D80570-D39F-6444-8379-504B4E2A9B92}" type="pres">
      <dgm:prSet presAssocID="{4F1AE8ED-8915-4646-B609-DB29C340AC65}" presName="Name9" presStyleLbl="parChTrans1D2" presStyleIdx="2" presStyleCnt="4"/>
      <dgm:spPr/>
      <dgm:t>
        <a:bodyPr/>
        <a:lstStyle/>
        <a:p>
          <a:endParaRPr lang="es-ES"/>
        </a:p>
      </dgm:t>
    </dgm:pt>
    <dgm:pt modelId="{FD2E57BA-3B23-A94E-99F1-87BB1F3C9AA6}" type="pres">
      <dgm:prSet presAssocID="{4F1AE8ED-8915-4646-B609-DB29C340AC65}" presName="connTx" presStyleLbl="parChTrans1D2" presStyleIdx="2" presStyleCnt="4"/>
      <dgm:spPr/>
      <dgm:t>
        <a:bodyPr/>
        <a:lstStyle/>
        <a:p>
          <a:endParaRPr lang="es-ES"/>
        </a:p>
      </dgm:t>
    </dgm:pt>
    <dgm:pt modelId="{2F063AD0-D240-3846-A136-BDB449EC4C43}" type="pres">
      <dgm:prSet presAssocID="{17A4BAF5-AD5C-FB40-9872-706AE33760B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C8C8F1-E3E8-C648-8CC3-39A4DD0654E6}" type="pres">
      <dgm:prSet presAssocID="{805DE310-03DD-AC4F-8951-E65144BCBD29}" presName="Name9" presStyleLbl="parChTrans1D2" presStyleIdx="3" presStyleCnt="4"/>
      <dgm:spPr/>
      <dgm:t>
        <a:bodyPr/>
        <a:lstStyle/>
        <a:p>
          <a:endParaRPr lang="es-ES"/>
        </a:p>
      </dgm:t>
    </dgm:pt>
    <dgm:pt modelId="{F84E20AC-55F9-6447-800E-05C4B6637E02}" type="pres">
      <dgm:prSet presAssocID="{805DE310-03DD-AC4F-8951-E65144BCBD29}" presName="connTx" presStyleLbl="parChTrans1D2" presStyleIdx="3" presStyleCnt="4"/>
      <dgm:spPr/>
      <dgm:t>
        <a:bodyPr/>
        <a:lstStyle/>
        <a:p>
          <a:endParaRPr lang="es-ES"/>
        </a:p>
      </dgm:t>
    </dgm:pt>
    <dgm:pt modelId="{04AEE69D-4866-BA4D-B061-1F8286D57A4D}" type="pres">
      <dgm:prSet presAssocID="{32221FE2-BB70-A34B-A3ED-5921A54BA12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E5C9A8F-EEEB-FC4D-9B6F-411163A0561C}" srcId="{BD9DE947-A7BC-8143-91FA-65BFA99C0E3E}" destId="{96C89A0E-9D7B-6647-AE08-CA65205C64C4}" srcOrd="0" destOrd="0" parTransId="{01B8DFFE-6146-0140-A69E-7F59855BA61C}" sibTransId="{6136AA3F-3CB7-F54D-8236-EA4C5C954A3D}"/>
    <dgm:cxn modelId="{9124E818-BE18-DA47-A60E-21B8DDB108F3}" type="presOf" srcId="{88AFD556-9D7F-1249-BF76-7D3354643192}" destId="{CF4B94D6-2243-E54A-865B-6597F4AB313D}" srcOrd="0" destOrd="0" presId="urn:microsoft.com/office/officeart/2005/8/layout/radial1"/>
    <dgm:cxn modelId="{B39C4E9A-6D44-1448-A513-9A66DE4ADF2F}" type="presOf" srcId="{E86DE6B3-7AB1-B24C-B793-C4354AEC45BD}" destId="{0C042BAB-58AA-474C-AB0F-A52AF34B6087}" srcOrd="0" destOrd="0" presId="urn:microsoft.com/office/officeart/2005/8/layout/radial1"/>
    <dgm:cxn modelId="{9E9DE9FA-3EAC-DC4D-9FC5-90D837CC8FE9}" type="presOf" srcId="{46670D52-AEB1-224C-B763-3CFC523A795A}" destId="{B5636CBF-CE61-BA41-ABC9-6AA57E759BDA}" srcOrd="0" destOrd="0" presId="urn:microsoft.com/office/officeart/2005/8/layout/radial1"/>
    <dgm:cxn modelId="{1F324442-D9EB-AB45-8F8B-399B7E3FB1C6}" type="presOf" srcId="{4F1AE8ED-8915-4646-B609-DB29C340AC65}" destId="{B9D80570-D39F-6444-8379-504B4E2A9B92}" srcOrd="0" destOrd="0" presId="urn:microsoft.com/office/officeart/2005/8/layout/radial1"/>
    <dgm:cxn modelId="{981AD888-974D-9A40-9518-C4D3CA7BAC86}" srcId="{96C89A0E-9D7B-6647-AE08-CA65205C64C4}" destId="{88AFD556-9D7F-1249-BF76-7D3354643192}" srcOrd="0" destOrd="0" parTransId="{E86DE6B3-7AB1-B24C-B793-C4354AEC45BD}" sibTransId="{FC8FD565-A858-D24C-8BE0-FBDC26969E05}"/>
    <dgm:cxn modelId="{44845B25-2E91-7F48-9CAF-95946188D126}" srcId="{96C89A0E-9D7B-6647-AE08-CA65205C64C4}" destId="{32221FE2-BB70-A34B-A3ED-5921A54BA12A}" srcOrd="3" destOrd="0" parTransId="{805DE310-03DD-AC4F-8951-E65144BCBD29}" sibTransId="{1CA40928-F028-C54D-BB26-48EB913D425D}"/>
    <dgm:cxn modelId="{1B88057C-DF11-CE4C-96AE-B1A07803C79A}" srcId="{96C89A0E-9D7B-6647-AE08-CA65205C64C4}" destId="{46670D52-AEB1-224C-B763-3CFC523A795A}" srcOrd="1" destOrd="0" parTransId="{712B3C48-11F5-6D4D-80D1-14A46789968E}" sibTransId="{91C33924-33BB-7343-9380-C114B25A6AF8}"/>
    <dgm:cxn modelId="{FA59AFC9-BFA4-C041-91AF-3AB4A7A74184}" type="presOf" srcId="{E86DE6B3-7AB1-B24C-B793-C4354AEC45BD}" destId="{7B502EC4-B1FE-3842-A29C-386DD3B7A613}" srcOrd="1" destOrd="0" presId="urn:microsoft.com/office/officeart/2005/8/layout/radial1"/>
    <dgm:cxn modelId="{2754A5C2-5D50-B34D-A799-04B8C3AED9C3}" type="presOf" srcId="{712B3C48-11F5-6D4D-80D1-14A46789968E}" destId="{152454C0-E318-CD4E-BE23-38BC24E820CD}" srcOrd="0" destOrd="0" presId="urn:microsoft.com/office/officeart/2005/8/layout/radial1"/>
    <dgm:cxn modelId="{78A6B4C9-A2EE-7D4B-BD25-453F74A9F5A6}" srcId="{96C89A0E-9D7B-6647-AE08-CA65205C64C4}" destId="{17A4BAF5-AD5C-FB40-9872-706AE33760B8}" srcOrd="2" destOrd="0" parTransId="{4F1AE8ED-8915-4646-B609-DB29C340AC65}" sibTransId="{78D6C1B8-C87B-A34E-8A2D-0620FA5EA487}"/>
    <dgm:cxn modelId="{985C578A-6090-7647-B7BF-8F45749F99F1}" type="presOf" srcId="{17A4BAF5-AD5C-FB40-9872-706AE33760B8}" destId="{2F063AD0-D240-3846-A136-BDB449EC4C43}" srcOrd="0" destOrd="0" presId="urn:microsoft.com/office/officeart/2005/8/layout/radial1"/>
    <dgm:cxn modelId="{82741C60-2629-9045-91EF-45B9B2D023ED}" type="presOf" srcId="{BD9DE947-A7BC-8143-91FA-65BFA99C0E3E}" destId="{1BFF842C-48DA-524C-BBE9-78CB28FAD92E}" srcOrd="0" destOrd="0" presId="urn:microsoft.com/office/officeart/2005/8/layout/radial1"/>
    <dgm:cxn modelId="{2F26281C-1FB7-3B44-8108-4E7A5786D002}" type="presOf" srcId="{712B3C48-11F5-6D4D-80D1-14A46789968E}" destId="{824423EF-E138-1B4D-A62F-ADB22DEF47EE}" srcOrd="1" destOrd="0" presId="urn:microsoft.com/office/officeart/2005/8/layout/radial1"/>
    <dgm:cxn modelId="{DA3E8821-DAFE-4144-B231-DCB2B852E481}" type="presOf" srcId="{4F1AE8ED-8915-4646-B609-DB29C340AC65}" destId="{FD2E57BA-3B23-A94E-99F1-87BB1F3C9AA6}" srcOrd="1" destOrd="0" presId="urn:microsoft.com/office/officeart/2005/8/layout/radial1"/>
    <dgm:cxn modelId="{9302279D-0CC3-E343-AA80-628192F3CD98}" type="presOf" srcId="{96C89A0E-9D7B-6647-AE08-CA65205C64C4}" destId="{08B325B6-C8B1-F048-8A6D-BE8408EB0CF9}" srcOrd="0" destOrd="0" presId="urn:microsoft.com/office/officeart/2005/8/layout/radial1"/>
    <dgm:cxn modelId="{F5E74129-C264-6946-A1D9-EB781D4E02AE}" type="presOf" srcId="{805DE310-03DD-AC4F-8951-E65144BCBD29}" destId="{26C8C8F1-E3E8-C648-8CC3-39A4DD0654E6}" srcOrd="0" destOrd="0" presId="urn:microsoft.com/office/officeart/2005/8/layout/radial1"/>
    <dgm:cxn modelId="{9D807549-5523-7245-A386-65C77F65474A}" type="presOf" srcId="{805DE310-03DD-AC4F-8951-E65144BCBD29}" destId="{F84E20AC-55F9-6447-800E-05C4B6637E02}" srcOrd="1" destOrd="0" presId="urn:microsoft.com/office/officeart/2005/8/layout/radial1"/>
    <dgm:cxn modelId="{B243B35E-2076-8742-9EA0-CD5F01323FB9}" type="presOf" srcId="{32221FE2-BB70-A34B-A3ED-5921A54BA12A}" destId="{04AEE69D-4866-BA4D-B061-1F8286D57A4D}" srcOrd="0" destOrd="0" presId="urn:microsoft.com/office/officeart/2005/8/layout/radial1"/>
    <dgm:cxn modelId="{85ED956E-CDB3-F746-9BA0-6889D94BC645}" type="presParOf" srcId="{1BFF842C-48DA-524C-BBE9-78CB28FAD92E}" destId="{08B325B6-C8B1-F048-8A6D-BE8408EB0CF9}" srcOrd="0" destOrd="0" presId="urn:microsoft.com/office/officeart/2005/8/layout/radial1"/>
    <dgm:cxn modelId="{5DFBD1C9-78B8-DF4F-B04B-8DBFDD92812E}" type="presParOf" srcId="{1BFF842C-48DA-524C-BBE9-78CB28FAD92E}" destId="{0C042BAB-58AA-474C-AB0F-A52AF34B6087}" srcOrd="1" destOrd="0" presId="urn:microsoft.com/office/officeart/2005/8/layout/radial1"/>
    <dgm:cxn modelId="{4C0E91F4-EE4B-E34A-A134-F0F78ADB3F2F}" type="presParOf" srcId="{0C042BAB-58AA-474C-AB0F-A52AF34B6087}" destId="{7B502EC4-B1FE-3842-A29C-386DD3B7A613}" srcOrd="0" destOrd="0" presId="urn:microsoft.com/office/officeart/2005/8/layout/radial1"/>
    <dgm:cxn modelId="{756ED242-E0F3-8540-B4DE-40D5ABD397AA}" type="presParOf" srcId="{1BFF842C-48DA-524C-BBE9-78CB28FAD92E}" destId="{CF4B94D6-2243-E54A-865B-6597F4AB313D}" srcOrd="2" destOrd="0" presId="urn:microsoft.com/office/officeart/2005/8/layout/radial1"/>
    <dgm:cxn modelId="{9D2FC1AA-76D9-FB46-8258-16C9D35CD923}" type="presParOf" srcId="{1BFF842C-48DA-524C-BBE9-78CB28FAD92E}" destId="{152454C0-E318-CD4E-BE23-38BC24E820CD}" srcOrd="3" destOrd="0" presId="urn:microsoft.com/office/officeart/2005/8/layout/radial1"/>
    <dgm:cxn modelId="{364EED48-3241-D446-A9E9-EA4232D05DE5}" type="presParOf" srcId="{152454C0-E318-CD4E-BE23-38BC24E820CD}" destId="{824423EF-E138-1B4D-A62F-ADB22DEF47EE}" srcOrd="0" destOrd="0" presId="urn:microsoft.com/office/officeart/2005/8/layout/radial1"/>
    <dgm:cxn modelId="{7097169A-4A0F-D84F-A40F-70C330BF39E2}" type="presParOf" srcId="{1BFF842C-48DA-524C-BBE9-78CB28FAD92E}" destId="{B5636CBF-CE61-BA41-ABC9-6AA57E759BDA}" srcOrd="4" destOrd="0" presId="urn:microsoft.com/office/officeart/2005/8/layout/radial1"/>
    <dgm:cxn modelId="{303DAE8D-2C5A-4E48-AA0B-F3BA7BAE9EE6}" type="presParOf" srcId="{1BFF842C-48DA-524C-BBE9-78CB28FAD92E}" destId="{B9D80570-D39F-6444-8379-504B4E2A9B92}" srcOrd="5" destOrd="0" presId="urn:microsoft.com/office/officeart/2005/8/layout/radial1"/>
    <dgm:cxn modelId="{1BDF64E9-5BF4-5C40-8C69-E3B372BC19C9}" type="presParOf" srcId="{B9D80570-D39F-6444-8379-504B4E2A9B92}" destId="{FD2E57BA-3B23-A94E-99F1-87BB1F3C9AA6}" srcOrd="0" destOrd="0" presId="urn:microsoft.com/office/officeart/2005/8/layout/radial1"/>
    <dgm:cxn modelId="{DA513031-14AF-3E40-9F06-7F095A4A7506}" type="presParOf" srcId="{1BFF842C-48DA-524C-BBE9-78CB28FAD92E}" destId="{2F063AD0-D240-3846-A136-BDB449EC4C43}" srcOrd="6" destOrd="0" presId="urn:microsoft.com/office/officeart/2005/8/layout/radial1"/>
    <dgm:cxn modelId="{59636AB0-21FD-DB4C-9BB0-3DE40991D73C}" type="presParOf" srcId="{1BFF842C-48DA-524C-BBE9-78CB28FAD92E}" destId="{26C8C8F1-E3E8-C648-8CC3-39A4DD0654E6}" srcOrd="7" destOrd="0" presId="urn:microsoft.com/office/officeart/2005/8/layout/radial1"/>
    <dgm:cxn modelId="{80854F8F-7209-FA48-845F-25D2C1A9A7A1}" type="presParOf" srcId="{26C8C8F1-E3E8-C648-8CC3-39A4DD0654E6}" destId="{F84E20AC-55F9-6447-800E-05C4B6637E02}" srcOrd="0" destOrd="0" presId="urn:microsoft.com/office/officeart/2005/8/layout/radial1"/>
    <dgm:cxn modelId="{4B2008BC-8F5D-AD45-BE0C-B0609FF3C4B7}" type="presParOf" srcId="{1BFF842C-48DA-524C-BBE9-78CB28FAD92E}" destId="{04AEE69D-4866-BA4D-B061-1F8286D57A4D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C986C4-A63C-B44C-BBAC-B5868A5D1AA7}" type="doc">
      <dgm:prSet loTypeId="urn:microsoft.com/office/officeart/2005/8/layout/cycle2" loCatId="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A40064D2-D25A-3448-A02D-E8B6A49F2EDE}">
      <dgm:prSet phldrT="[Texto]"/>
      <dgm:spPr>
        <a:solidFill>
          <a:srgbClr val="005195"/>
        </a:solidFill>
      </dgm:spPr>
      <dgm:t>
        <a:bodyPr/>
        <a:lstStyle/>
        <a:p>
          <a:r>
            <a:rPr lang="es-ES" dirty="0" smtClean="0">
              <a:latin typeface="Myriad Pro" panose="020B0503030403020204" pitchFamily="34" charset="0"/>
              <a:ea typeface="Arial Rounded MT Bold" charset="0"/>
              <a:cs typeface="Arial Rounded MT Bold" charset="0"/>
            </a:rPr>
            <a:t>Realidad</a:t>
          </a:r>
          <a:endParaRPr lang="es-ES" dirty="0">
            <a:latin typeface="Myriad Pro" panose="020B0503030403020204" pitchFamily="34" charset="0"/>
            <a:ea typeface="Arial Rounded MT Bold" charset="0"/>
            <a:cs typeface="Arial Rounded MT Bold" charset="0"/>
          </a:endParaRPr>
        </a:p>
      </dgm:t>
    </dgm:pt>
    <dgm:pt modelId="{79D477E1-48AD-F64C-BBFF-433D1AB3880E}" type="parTrans" cxnId="{F3B68AC6-FFF0-6245-9CED-FACC74170279}">
      <dgm:prSet/>
      <dgm:spPr/>
      <dgm:t>
        <a:bodyPr/>
        <a:lstStyle/>
        <a:p>
          <a:endParaRPr lang="es-ES">
            <a:latin typeface="Myriad Pro" panose="020B0503030403020204" pitchFamily="34" charset="0"/>
          </a:endParaRPr>
        </a:p>
      </dgm:t>
    </dgm:pt>
    <dgm:pt modelId="{78064069-4947-414C-8F74-EB9B612D59BA}" type="sibTrans" cxnId="{F3B68AC6-FFF0-6245-9CED-FACC74170279}">
      <dgm:prSet/>
      <dgm:spPr>
        <a:solidFill>
          <a:srgbClr val="FEC75F"/>
        </a:solidFill>
      </dgm:spPr>
      <dgm:t>
        <a:bodyPr/>
        <a:lstStyle/>
        <a:p>
          <a:endParaRPr lang="es-ES">
            <a:latin typeface="Myriad Pro" panose="020B0503030403020204" pitchFamily="34" charset="0"/>
          </a:endParaRPr>
        </a:p>
      </dgm:t>
    </dgm:pt>
    <dgm:pt modelId="{6312C17B-D0D1-6A46-A9BC-F41DCC90FC55}">
      <dgm:prSet phldrT="[Texto]"/>
      <dgm:spPr>
        <a:solidFill>
          <a:srgbClr val="005195"/>
        </a:solidFill>
      </dgm:spPr>
      <dgm:t>
        <a:bodyPr/>
        <a:lstStyle/>
        <a:p>
          <a:r>
            <a:rPr lang="es-ES" dirty="0" smtClean="0">
              <a:latin typeface="Myriad Pro" panose="020B0503030403020204" pitchFamily="34" charset="0"/>
              <a:ea typeface="Arial Rounded MT Bold" charset="0"/>
              <a:cs typeface="Arial Rounded MT Bold" charset="0"/>
            </a:rPr>
            <a:t>Medio</a:t>
          </a:r>
          <a:endParaRPr lang="es-ES" dirty="0">
            <a:latin typeface="Myriad Pro" panose="020B0503030403020204" pitchFamily="34" charset="0"/>
            <a:ea typeface="Arial Rounded MT Bold" charset="0"/>
            <a:cs typeface="Arial Rounded MT Bold" charset="0"/>
          </a:endParaRPr>
        </a:p>
      </dgm:t>
    </dgm:pt>
    <dgm:pt modelId="{7D9A8344-F748-2241-A923-59EDD26826B9}" type="parTrans" cxnId="{ADAF09D7-6265-4048-AE18-333D19CF6E2D}">
      <dgm:prSet/>
      <dgm:spPr/>
      <dgm:t>
        <a:bodyPr/>
        <a:lstStyle/>
        <a:p>
          <a:endParaRPr lang="es-ES">
            <a:latin typeface="Myriad Pro" panose="020B0503030403020204" pitchFamily="34" charset="0"/>
          </a:endParaRPr>
        </a:p>
      </dgm:t>
    </dgm:pt>
    <dgm:pt modelId="{456126A0-5521-5B41-943E-D68A12B52870}" type="sibTrans" cxnId="{ADAF09D7-6265-4048-AE18-333D19CF6E2D}">
      <dgm:prSet/>
      <dgm:spPr>
        <a:solidFill>
          <a:srgbClr val="FEC75F"/>
        </a:solidFill>
      </dgm:spPr>
      <dgm:t>
        <a:bodyPr/>
        <a:lstStyle/>
        <a:p>
          <a:endParaRPr lang="es-ES">
            <a:latin typeface="Myriad Pro" panose="020B0503030403020204" pitchFamily="34" charset="0"/>
          </a:endParaRPr>
        </a:p>
      </dgm:t>
    </dgm:pt>
    <dgm:pt modelId="{46251BB8-469B-004B-BD37-2ADF208E447D}">
      <dgm:prSet phldrT="[Texto]"/>
      <dgm:spPr>
        <a:solidFill>
          <a:srgbClr val="005195"/>
        </a:solidFill>
      </dgm:spPr>
      <dgm:t>
        <a:bodyPr/>
        <a:lstStyle/>
        <a:p>
          <a:r>
            <a:rPr lang="es-ES" dirty="0" smtClean="0">
              <a:latin typeface="Myriad Pro" panose="020B0503030403020204" pitchFamily="34" charset="0"/>
              <a:ea typeface="Arial Rounded MT Bold" charset="0"/>
              <a:cs typeface="Arial Rounded MT Bold" charset="0"/>
            </a:rPr>
            <a:t>Periodista: Noticia</a:t>
          </a:r>
          <a:endParaRPr lang="es-ES" dirty="0">
            <a:latin typeface="Myriad Pro" panose="020B0503030403020204" pitchFamily="34" charset="0"/>
            <a:ea typeface="Arial Rounded MT Bold" charset="0"/>
            <a:cs typeface="Arial Rounded MT Bold" charset="0"/>
          </a:endParaRPr>
        </a:p>
      </dgm:t>
    </dgm:pt>
    <dgm:pt modelId="{BDCC5E43-217E-5B4B-BB91-116CDDB9DCB7}" type="parTrans" cxnId="{F6FDA400-7419-6046-BCAD-AC5857DD1589}">
      <dgm:prSet/>
      <dgm:spPr/>
      <dgm:t>
        <a:bodyPr/>
        <a:lstStyle/>
        <a:p>
          <a:endParaRPr lang="es-ES">
            <a:latin typeface="Myriad Pro" panose="020B0503030403020204" pitchFamily="34" charset="0"/>
          </a:endParaRPr>
        </a:p>
      </dgm:t>
    </dgm:pt>
    <dgm:pt modelId="{E21F53E5-4142-0545-B342-91E61745D92F}" type="sibTrans" cxnId="{F6FDA400-7419-6046-BCAD-AC5857DD1589}">
      <dgm:prSet/>
      <dgm:spPr>
        <a:solidFill>
          <a:srgbClr val="FEC75F"/>
        </a:solidFill>
      </dgm:spPr>
      <dgm:t>
        <a:bodyPr/>
        <a:lstStyle/>
        <a:p>
          <a:endParaRPr lang="es-ES">
            <a:latin typeface="Myriad Pro" panose="020B0503030403020204" pitchFamily="34" charset="0"/>
          </a:endParaRPr>
        </a:p>
      </dgm:t>
    </dgm:pt>
    <dgm:pt modelId="{1C59F4CC-A7CB-6540-A983-F230EA05B487}">
      <dgm:prSet phldrT="[Texto]"/>
      <dgm:spPr>
        <a:solidFill>
          <a:srgbClr val="005195"/>
        </a:solidFill>
      </dgm:spPr>
      <dgm:t>
        <a:bodyPr/>
        <a:lstStyle/>
        <a:p>
          <a:r>
            <a:rPr lang="es-ES_tradnl" dirty="0" smtClean="0">
              <a:latin typeface="Myriad Pro" panose="020B0503030403020204" pitchFamily="34" charset="0"/>
              <a:ea typeface="Arial Rounded MT Bold" charset="0"/>
              <a:cs typeface="Arial Rounded MT Bold" charset="0"/>
            </a:rPr>
            <a:t>Sociedad</a:t>
          </a:r>
          <a:endParaRPr lang="es-ES" dirty="0">
            <a:latin typeface="Myriad Pro" panose="020B0503030403020204" pitchFamily="34" charset="0"/>
            <a:ea typeface="Arial Rounded MT Bold" charset="0"/>
            <a:cs typeface="Arial Rounded MT Bold" charset="0"/>
          </a:endParaRPr>
        </a:p>
      </dgm:t>
    </dgm:pt>
    <dgm:pt modelId="{3D7383D8-812C-5742-8494-BC2C6E3CFB55}" type="parTrans" cxnId="{CFCDFE4F-741C-694E-9D65-B08BA22CCC11}">
      <dgm:prSet/>
      <dgm:spPr/>
      <dgm:t>
        <a:bodyPr/>
        <a:lstStyle/>
        <a:p>
          <a:endParaRPr lang="es-ES">
            <a:latin typeface="Myriad Pro" panose="020B0503030403020204" pitchFamily="34" charset="0"/>
          </a:endParaRPr>
        </a:p>
      </dgm:t>
    </dgm:pt>
    <dgm:pt modelId="{B971DCE8-72AC-2F48-AEF9-CC56DC9670EA}" type="sibTrans" cxnId="{CFCDFE4F-741C-694E-9D65-B08BA22CCC11}">
      <dgm:prSet/>
      <dgm:spPr>
        <a:solidFill>
          <a:srgbClr val="FEC75F"/>
        </a:solidFill>
      </dgm:spPr>
      <dgm:t>
        <a:bodyPr/>
        <a:lstStyle/>
        <a:p>
          <a:endParaRPr lang="es-ES">
            <a:solidFill>
              <a:srgbClr val="FFC000"/>
            </a:solidFill>
            <a:latin typeface="Myriad Pro" panose="020B0503030403020204" pitchFamily="34" charset="0"/>
          </a:endParaRPr>
        </a:p>
      </dgm:t>
    </dgm:pt>
    <dgm:pt modelId="{F721284B-26FC-DA4F-A471-A20651AA8F1F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_tradnl" sz="1800" dirty="0" smtClean="0">
              <a:latin typeface="Myriad Pro" panose="020B0503030403020204" pitchFamily="34" charset="0"/>
              <a:ea typeface="Arial Rounded MT Bold" charset="0"/>
              <a:cs typeface="Arial Rounded MT Bold" charset="0"/>
            </a:rPr>
            <a:t>“Realidad”</a:t>
          </a:r>
          <a:endParaRPr lang="es-ES" sz="1800" dirty="0">
            <a:latin typeface="Myriad Pro" panose="020B0503030403020204" pitchFamily="34" charset="0"/>
            <a:ea typeface="Arial Rounded MT Bold" charset="0"/>
            <a:cs typeface="Arial Rounded MT Bold" charset="0"/>
          </a:endParaRPr>
        </a:p>
      </dgm:t>
    </dgm:pt>
    <dgm:pt modelId="{14522588-BD38-974C-A70D-B04E020F1066}" type="sibTrans" cxnId="{AE92B0A1-4B9C-0F4D-958D-3869796E3323}">
      <dgm:prSet/>
      <dgm:spPr>
        <a:solidFill>
          <a:srgbClr val="FEC75F"/>
        </a:solidFill>
      </dgm:spPr>
      <dgm:t>
        <a:bodyPr/>
        <a:lstStyle/>
        <a:p>
          <a:endParaRPr lang="es-ES">
            <a:latin typeface="Myriad Pro" panose="020B0503030403020204" pitchFamily="34" charset="0"/>
          </a:endParaRPr>
        </a:p>
      </dgm:t>
    </dgm:pt>
    <dgm:pt modelId="{09974350-B71E-0F4F-B895-80C63DC05FF4}" type="parTrans" cxnId="{AE92B0A1-4B9C-0F4D-958D-3869796E3323}">
      <dgm:prSet/>
      <dgm:spPr/>
      <dgm:t>
        <a:bodyPr/>
        <a:lstStyle/>
        <a:p>
          <a:endParaRPr lang="es-ES">
            <a:latin typeface="Myriad Pro" panose="020B0503030403020204" pitchFamily="34" charset="0"/>
          </a:endParaRPr>
        </a:p>
      </dgm:t>
    </dgm:pt>
    <dgm:pt modelId="{9CF5B96E-31DA-2F47-8CE7-7C22A5CD78CF}" type="pres">
      <dgm:prSet presAssocID="{ACC986C4-A63C-B44C-BBAC-B5868A5D1AA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065D8E9-1AE6-E04F-969A-3FCA72360A16}" type="pres">
      <dgm:prSet presAssocID="{A40064D2-D25A-3448-A02D-E8B6A49F2ED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308FBA-9751-BF43-AC7D-35F63CF7510F}" type="pres">
      <dgm:prSet presAssocID="{78064069-4947-414C-8F74-EB9B612D59BA}" presName="sibTrans" presStyleLbl="sibTrans2D1" presStyleIdx="0" presStyleCnt="5"/>
      <dgm:spPr/>
      <dgm:t>
        <a:bodyPr/>
        <a:lstStyle/>
        <a:p>
          <a:endParaRPr lang="es-ES"/>
        </a:p>
      </dgm:t>
    </dgm:pt>
    <dgm:pt modelId="{3A940087-18D5-134B-BE2F-E7788E233FCD}" type="pres">
      <dgm:prSet presAssocID="{78064069-4947-414C-8F74-EB9B612D59BA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CCADF640-7652-2444-B43E-CAC993824615}" type="pres">
      <dgm:prSet presAssocID="{6312C17B-D0D1-6A46-A9BC-F41DCC90FC5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A82358-DA80-474E-A1B6-06F9A65A027A}" type="pres">
      <dgm:prSet presAssocID="{456126A0-5521-5B41-943E-D68A12B52870}" presName="sibTrans" presStyleLbl="sibTrans2D1" presStyleIdx="1" presStyleCnt="5"/>
      <dgm:spPr/>
      <dgm:t>
        <a:bodyPr/>
        <a:lstStyle/>
        <a:p>
          <a:endParaRPr lang="es-ES"/>
        </a:p>
      </dgm:t>
    </dgm:pt>
    <dgm:pt modelId="{13238170-5303-5149-984B-512E58F83E3C}" type="pres">
      <dgm:prSet presAssocID="{456126A0-5521-5B41-943E-D68A12B52870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FFD2C955-65D9-F140-BB78-D46AD06ED3AF}" type="pres">
      <dgm:prSet presAssocID="{46251BB8-469B-004B-BD37-2ADF208E447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D04FDD-4BDB-3448-9D3C-36BC0564D230}" type="pres">
      <dgm:prSet presAssocID="{E21F53E5-4142-0545-B342-91E61745D92F}" presName="sibTrans" presStyleLbl="sibTrans2D1" presStyleIdx="2" presStyleCnt="5"/>
      <dgm:spPr/>
      <dgm:t>
        <a:bodyPr/>
        <a:lstStyle/>
        <a:p>
          <a:endParaRPr lang="es-ES"/>
        </a:p>
      </dgm:t>
    </dgm:pt>
    <dgm:pt modelId="{B8402542-97DD-584A-8D5E-1818F94E28FB}" type="pres">
      <dgm:prSet presAssocID="{E21F53E5-4142-0545-B342-91E61745D92F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CD4DB793-E629-DA48-9808-5B1BE76B57E7}" type="pres">
      <dgm:prSet presAssocID="{F721284B-26FC-DA4F-A471-A20651AA8F1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BE57BC-1D7B-714F-878B-14772DE51B5C}" type="pres">
      <dgm:prSet presAssocID="{14522588-BD38-974C-A70D-B04E020F1066}" presName="sibTrans" presStyleLbl="sibTrans2D1" presStyleIdx="3" presStyleCnt="5"/>
      <dgm:spPr/>
      <dgm:t>
        <a:bodyPr/>
        <a:lstStyle/>
        <a:p>
          <a:endParaRPr lang="es-ES"/>
        </a:p>
      </dgm:t>
    </dgm:pt>
    <dgm:pt modelId="{273CB56A-15E2-B341-BE21-20476DD92003}" type="pres">
      <dgm:prSet presAssocID="{14522588-BD38-974C-A70D-B04E020F1066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9A430BD4-C53D-4A42-B2C0-F17F0F6F0B29}" type="pres">
      <dgm:prSet presAssocID="{1C59F4CC-A7CB-6540-A983-F230EA05B48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D027DA-6673-1C4A-BEA1-F0BB79420CC4}" type="pres">
      <dgm:prSet presAssocID="{B971DCE8-72AC-2F48-AEF9-CC56DC9670EA}" presName="sibTrans" presStyleLbl="sibTrans2D1" presStyleIdx="4" presStyleCnt="5"/>
      <dgm:spPr/>
      <dgm:t>
        <a:bodyPr/>
        <a:lstStyle/>
        <a:p>
          <a:endParaRPr lang="es-ES"/>
        </a:p>
      </dgm:t>
    </dgm:pt>
    <dgm:pt modelId="{995E58EE-1423-4C40-90D3-EF3AAB61E3F8}" type="pres">
      <dgm:prSet presAssocID="{B971DCE8-72AC-2F48-AEF9-CC56DC9670EA}" presName="connectorText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96BB658A-7F93-374F-A6EA-C99E97B553D2}" type="presOf" srcId="{14522588-BD38-974C-A70D-B04E020F1066}" destId="{0ABE57BC-1D7B-714F-878B-14772DE51B5C}" srcOrd="0" destOrd="0" presId="urn:microsoft.com/office/officeart/2005/8/layout/cycle2"/>
    <dgm:cxn modelId="{2D97BE08-A21F-F74A-B657-17200CD89917}" type="presOf" srcId="{ACC986C4-A63C-B44C-BBAC-B5868A5D1AA7}" destId="{9CF5B96E-31DA-2F47-8CE7-7C22A5CD78CF}" srcOrd="0" destOrd="0" presId="urn:microsoft.com/office/officeart/2005/8/layout/cycle2"/>
    <dgm:cxn modelId="{F6FDA400-7419-6046-BCAD-AC5857DD1589}" srcId="{ACC986C4-A63C-B44C-BBAC-B5868A5D1AA7}" destId="{46251BB8-469B-004B-BD37-2ADF208E447D}" srcOrd="2" destOrd="0" parTransId="{BDCC5E43-217E-5B4B-BB91-116CDDB9DCB7}" sibTransId="{E21F53E5-4142-0545-B342-91E61745D92F}"/>
    <dgm:cxn modelId="{1E49786C-E07F-F542-8497-1C5BA93A5863}" type="presOf" srcId="{E21F53E5-4142-0545-B342-91E61745D92F}" destId="{B8402542-97DD-584A-8D5E-1818F94E28FB}" srcOrd="1" destOrd="0" presId="urn:microsoft.com/office/officeart/2005/8/layout/cycle2"/>
    <dgm:cxn modelId="{7A18C1F2-FF55-0F4C-A1B1-578135A87AB6}" type="presOf" srcId="{78064069-4947-414C-8F74-EB9B612D59BA}" destId="{3A940087-18D5-134B-BE2F-E7788E233FCD}" srcOrd="1" destOrd="0" presId="urn:microsoft.com/office/officeart/2005/8/layout/cycle2"/>
    <dgm:cxn modelId="{37A9109B-F281-684F-8FFA-676ACDCC3974}" type="presOf" srcId="{1C59F4CC-A7CB-6540-A983-F230EA05B487}" destId="{9A430BD4-C53D-4A42-B2C0-F17F0F6F0B29}" srcOrd="0" destOrd="0" presId="urn:microsoft.com/office/officeart/2005/8/layout/cycle2"/>
    <dgm:cxn modelId="{72C75481-9635-1D4A-A92C-6BA5D1BF0368}" type="presOf" srcId="{B971DCE8-72AC-2F48-AEF9-CC56DC9670EA}" destId="{995E58EE-1423-4C40-90D3-EF3AAB61E3F8}" srcOrd="1" destOrd="0" presId="urn:microsoft.com/office/officeart/2005/8/layout/cycle2"/>
    <dgm:cxn modelId="{490B5AE5-FBAD-7442-A582-E0B964AD5772}" type="presOf" srcId="{456126A0-5521-5B41-943E-D68A12B52870}" destId="{13238170-5303-5149-984B-512E58F83E3C}" srcOrd="1" destOrd="0" presId="urn:microsoft.com/office/officeart/2005/8/layout/cycle2"/>
    <dgm:cxn modelId="{CFCDFE4F-741C-694E-9D65-B08BA22CCC11}" srcId="{ACC986C4-A63C-B44C-BBAC-B5868A5D1AA7}" destId="{1C59F4CC-A7CB-6540-A983-F230EA05B487}" srcOrd="4" destOrd="0" parTransId="{3D7383D8-812C-5742-8494-BC2C6E3CFB55}" sibTransId="{B971DCE8-72AC-2F48-AEF9-CC56DC9670EA}"/>
    <dgm:cxn modelId="{5AFE13C6-92FD-9444-83BC-5D76403BF9EE}" type="presOf" srcId="{46251BB8-469B-004B-BD37-2ADF208E447D}" destId="{FFD2C955-65D9-F140-BB78-D46AD06ED3AF}" srcOrd="0" destOrd="0" presId="urn:microsoft.com/office/officeart/2005/8/layout/cycle2"/>
    <dgm:cxn modelId="{ADAF09D7-6265-4048-AE18-333D19CF6E2D}" srcId="{ACC986C4-A63C-B44C-BBAC-B5868A5D1AA7}" destId="{6312C17B-D0D1-6A46-A9BC-F41DCC90FC55}" srcOrd="1" destOrd="0" parTransId="{7D9A8344-F748-2241-A923-59EDD26826B9}" sibTransId="{456126A0-5521-5B41-943E-D68A12B52870}"/>
    <dgm:cxn modelId="{8533A63E-62F0-E044-B76C-9E92468E903A}" type="presOf" srcId="{6312C17B-D0D1-6A46-A9BC-F41DCC90FC55}" destId="{CCADF640-7652-2444-B43E-CAC993824615}" srcOrd="0" destOrd="0" presId="urn:microsoft.com/office/officeart/2005/8/layout/cycle2"/>
    <dgm:cxn modelId="{0BC1AE27-AD3A-D649-B9D9-9E8DFE1251B2}" type="presOf" srcId="{E21F53E5-4142-0545-B342-91E61745D92F}" destId="{FFD04FDD-4BDB-3448-9D3C-36BC0564D230}" srcOrd="0" destOrd="0" presId="urn:microsoft.com/office/officeart/2005/8/layout/cycle2"/>
    <dgm:cxn modelId="{AE92B0A1-4B9C-0F4D-958D-3869796E3323}" srcId="{ACC986C4-A63C-B44C-BBAC-B5868A5D1AA7}" destId="{F721284B-26FC-DA4F-A471-A20651AA8F1F}" srcOrd="3" destOrd="0" parTransId="{09974350-B71E-0F4F-B895-80C63DC05FF4}" sibTransId="{14522588-BD38-974C-A70D-B04E020F1066}"/>
    <dgm:cxn modelId="{E2D60B3D-CEAC-1D48-BF83-0511E3817931}" type="presOf" srcId="{456126A0-5521-5B41-943E-D68A12B52870}" destId="{6BA82358-DA80-474E-A1B6-06F9A65A027A}" srcOrd="0" destOrd="0" presId="urn:microsoft.com/office/officeart/2005/8/layout/cycle2"/>
    <dgm:cxn modelId="{F966BFC3-D14E-CE4B-A734-58DA0AE1473F}" type="presOf" srcId="{A40064D2-D25A-3448-A02D-E8B6A49F2EDE}" destId="{9065D8E9-1AE6-E04F-969A-3FCA72360A16}" srcOrd="0" destOrd="0" presId="urn:microsoft.com/office/officeart/2005/8/layout/cycle2"/>
    <dgm:cxn modelId="{590A4C82-5A35-4F42-9541-3D72C932427B}" type="presOf" srcId="{78064069-4947-414C-8F74-EB9B612D59BA}" destId="{90308FBA-9751-BF43-AC7D-35F63CF7510F}" srcOrd="0" destOrd="0" presId="urn:microsoft.com/office/officeart/2005/8/layout/cycle2"/>
    <dgm:cxn modelId="{F3B68AC6-FFF0-6245-9CED-FACC74170279}" srcId="{ACC986C4-A63C-B44C-BBAC-B5868A5D1AA7}" destId="{A40064D2-D25A-3448-A02D-E8B6A49F2EDE}" srcOrd="0" destOrd="0" parTransId="{79D477E1-48AD-F64C-BBFF-433D1AB3880E}" sibTransId="{78064069-4947-414C-8F74-EB9B612D59BA}"/>
    <dgm:cxn modelId="{E554B051-43ED-E74D-9227-244AA8EC2654}" type="presOf" srcId="{14522588-BD38-974C-A70D-B04E020F1066}" destId="{273CB56A-15E2-B341-BE21-20476DD92003}" srcOrd="1" destOrd="0" presId="urn:microsoft.com/office/officeart/2005/8/layout/cycle2"/>
    <dgm:cxn modelId="{CFC917FA-8979-2940-9DAB-B69C973D5E96}" type="presOf" srcId="{F721284B-26FC-DA4F-A471-A20651AA8F1F}" destId="{CD4DB793-E629-DA48-9808-5B1BE76B57E7}" srcOrd="0" destOrd="0" presId="urn:microsoft.com/office/officeart/2005/8/layout/cycle2"/>
    <dgm:cxn modelId="{FD8F9B29-25DB-B647-881A-F8954B62F705}" type="presOf" srcId="{B971DCE8-72AC-2F48-AEF9-CC56DC9670EA}" destId="{8BD027DA-6673-1C4A-BEA1-F0BB79420CC4}" srcOrd="0" destOrd="0" presId="urn:microsoft.com/office/officeart/2005/8/layout/cycle2"/>
    <dgm:cxn modelId="{A6EE3FA0-FFCA-0E48-8848-F391BF124815}" type="presParOf" srcId="{9CF5B96E-31DA-2F47-8CE7-7C22A5CD78CF}" destId="{9065D8E9-1AE6-E04F-969A-3FCA72360A16}" srcOrd="0" destOrd="0" presId="urn:microsoft.com/office/officeart/2005/8/layout/cycle2"/>
    <dgm:cxn modelId="{FA2B0B1B-CBBB-DF44-92A0-194B68DECD58}" type="presParOf" srcId="{9CF5B96E-31DA-2F47-8CE7-7C22A5CD78CF}" destId="{90308FBA-9751-BF43-AC7D-35F63CF7510F}" srcOrd="1" destOrd="0" presId="urn:microsoft.com/office/officeart/2005/8/layout/cycle2"/>
    <dgm:cxn modelId="{E2AF8E17-8492-BA4F-ADD1-340451BEDD12}" type="presParOf" srcId="{90308FBA-9751-BF43-AC7D-35F63CF7510F}" destId="{3A940087-18D5-134B-BE2F-E7788E233FCD}" srcOrd="0" destOrd="0" presId="urn:microsoft.com/office/officeart/2005/8/layout/cycle2"/>
    <dgm:cxn modelId="{07F9DFE8-569A-4D40-9BC0-8284819369EA}" type="presParOf" srcId="{9CF5B96E-31DA-2F47-8CE7-7C22A5CD78CF}" destId="{CCADF640-7652-2444-B43E-CAC993824615}" srcOrd="2" destOrd="0" presId="urn:microsoft.com/office/officeart/2005/8/layout/cycle2"/>
    <dgm:cxn modelId="{1DBE40DB-3909-4B40-9E26-E408D374FAEC}" type="presParOf" srcId="{9CF5B96E-31DA-2F47-8CE7-7C22A5CD78CF}" destId="{6BA82358-DA80-474E-A1B6-06F9A65A027A}" srcOrd="3" destOrd="0" presId="urn:microsoft.com/office/officeart/2005/8/layout/cycle2"/>
    <dgm:cxn modelId="{FE92695E-B27F-BD43-B700-DE070F11FBFB}" type="presParOf" srcId="{6BA82358-DA80-474E-A1B6-06F9A65A027A}" destId="{13238170-5303-5149-984B-512E58F83E3C}" srcOrd="0" destOrd="0" presId="urn:microsoft.com/office/officeart/2005/8/layout/cycle2"/>
    <dgm:cxn modelId="{DFECA465-D902-6541-8C7F-839B3D2011C7}" type="presParOf" srcId="{9CF5B96E-31DA-2F47-8CE7-7C22A5CD78CF}" destId="{FFD2C955-65D9-F140-BB78-D46AD06ED3AF}" srcOrd="4" destOrd="0" presId="urn:microsoft.com/office/officeart/2005/8/layout/cycle2"/>
    <dgm:cxn modelId="{A87CB25E-305E-E747-9863-E2561CDEBEF8}" type="presParOf" srcId="{9CF5B96E-31DA-2F47-8CE7-7C22A5CD78CF}" destId="{FFD04FDD-4BDB-3448-9D3C-36BC0564D230}" srcOrd="5" destOrd="0" presId="urn:microsoft.com/office/officeart/2005/8/layout/cycle2"/>
    <dgm:cxn modelId="{57E10E0F-8EFE-BD4A-9358-E5D9F3D5E87B}" type="presParOf" srcId="{FFD04FDD-4BDB-3448-9D3C-36BC0564D230}" destId="{B8402542-97DD-584A-8D5E-1818F94E28FB}" srcOrd="0" destOrd="0" presId="urn:microsoft.com/office/officeart/2005/8/layout/cycle2"/>
    <dgm:cxn modelId="{C348D84D-A1DD-884E-8C75-A05C0E9BF4BC}" type="presParOf" srcId="{9CF5B96E-31DA-2F47-8CE7-7C22A5CD78CF}" destId="{CD4DB793-E629-DA48-9808-5B1BE76B57E7}" srcOrd="6" destOrd="0" presId="urn:microsoft.com/office/officeart/2005/8/layout/cycle2"/>
    <dgm:cxn modelId="{7D927DB7-D74F-4442-84BB-651911D2AC16}" type="presParOf" srcId="{9CF5B96E-31DA-2F47-8CE7-7C22A5CD78CF}" destId="{0ABE57BC-1D7B-714F-878B-14772DE51B5C}" srcOrd="7" destOrd="0" presId="urn:microsoft.com/office/officeart/2005/8/layout/cycle2"/>
    <dgm:cxn modelId="{DB1585FC-023B-884F-9828-C539DCEFC141}" type="presParOf" srcId="{0ABE57BC-1D7B-714F-878B-14772DE51B5C}" destId="{273CB56A-15E2-B341-BE21-20476DD92003}" srcOrd="0" destOrd="0" presId="urn:microsoft.com/office/officeart/2005/8/layout/cycle2"/>
    <dgm:cxn modelId="{C2948E83-C285-FC45-A931-E749067476A7}" type="presParOf" srcId="{9CF5B96E-31DA-2F47-8CE7-7C22A5CD78CF}" destId="{9A430BD4-C53D-4A42-B2C0-F17F0F6F0B29}" srcOrd="8" destOrd="0" presId="urn:microsoft.com/office/officeart/2005/8/layout/cycle2"/>
    <dgm:cxn modelId="{B16E3375-3454-2A47-9DD4-ABC136058ABF}" type="presParOf" srcId="{9CF5B96E-31DA-2F47-8CE7-7C22A5CD78CF}" destId="{8BD027DA-6673-1C4A-BEA1-F0BB79420CC4}" srcOrd="9" destOrd="0" presId="urn:microsoft.com/office/officeart/2005/8/layout/cycle2"/>
    <dgm:cxn modelId="{3766B620-34D3-294F-8685-8BFE01B41DBA}" type="presParOf" srcId="{8BD027DA-6673-1C4A-BEA1-F0BB79420CC4}" destId="{995E58EE-1423-4C40-90D3-EF3AAB61E3F8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8CF8DE-D067-AA43-8B70-D799C1806E4C}" type="doc">
      <dgm:prSet loTypeId="urn:microsoft.com/office/officeart/2005/8/layout/pyramid2" loCatId="" qsTypeId="urn:microsoft.com/office/officeart/2005/8/quickstyle/3d2" qsCatId="3D" csTypeId="urn:microsoft.com/office/officeart/2005/8/colors/accent1_4" csCatId="accent1" phldr="1"/>
      <dgm:spPr/>
    </dgm:pt>
    <dgm:pt modelId="{5218C315-4FFD-9B4F-8C5D-4C9676B80A5B}">
      <dgm:prSet phldrT="[Texto]" custT="1"/>
      <dgm:spPr/>
      <dgm:t>
        <a:bodyPr/>
        <a:lstStyle/>
        <a:p>
          <a:r>
            <a:rPr lang="es-ES" sz="28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QU</a:t>
          </a:r>
          <a:r>
            <a:rPr lang="es-ES_tradnl" sz="28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É: </a:t>
          </a:r>
          <a:r>
            <a:rPr lang="es-ES" sz="28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El medio </a:t>
          </a:r>
          <a:r>
            <a:rPr lang="es-ES_tradnl" sz="28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selecciona</a:t>
          </a:r>
          <a:r>
            <a:rPr lang="es-ES_tradnl" sz="2800" baseline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 los temas de debate público </a:t>
          </a:r>
          <a:endParaRPr lang="es-ES" sz="2800" dirty="0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88A223DD-ED8A-1442-B8F3-404C81C1E9DD}" type="parTrans" cxnId="{FDC5A6DC-A0CB-4548-B252-F2AF25DE111E}">
      <dgm:prSet/>
      <dgm:spPr/>
      <dgm:t>
        <a:bodyPr/>
        <a:lstStyle/>
        <a:p>
          <a:endParaRPr lang="es-ES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821EAA6D-1BBD-8746-BC25-3CE37A6D14F2}" type="sibTrans" cxnId="{FDC5A6DC-A0CB-4548-B252-F2AF25DE111E}">
      <dgm:prSet/>
      <dgm:spPr/>
      <dgm:t>
        <a:bodyPr/>
        <a:lstStyle/>
        <a:p>
          <a:endParaRPr lang="es-ES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5BCC07CE-3030-A041-8057-FF82172851D0}">
      <dgm:prSet phldrT="[Texto]" custT="1"/>
      <dgm:spPr/>
      <dgm:t>
        <a:bodyPr/>
        <a:lstStyle/>
        <a:p>
          <a:r>
            <a:rPr lang="es-ES" sz="24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C</a:t>
          </a:r>
          <a:r>
            <a:rPr lang="es-ES_tradnl" sz="24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ÓMO (FRAMING): </a:t>
          </a:r>
          <a:r>
            <a:rPr lang="es-ES" sz="24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El</a:t>
          </a:r>
          <a:r>
            <a:rPr lang="es-ES" sz="2400" baseline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 medio jerarquiza la informaci</a:t>
          </a:r>
          <a:r>
            <a:rPr lang="es-ES_tradnl" sz="2400" baseline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ón (pone en primer plano u oculta) y elige cómo contarla</a:t>
          </a:r>
          <a:endParaRPr lang="es-ES" sz="2400" dirty="0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49BCF0A6-A99A-8C47-A083-724FDD6D1AF8}" type="parTrans" cxnId="{2F9AC594-903C-E043-B5F6-1BA33BD5ABE7}">
      <dgm:prSet/>
      <dgm:spPr/>
      <dgm:t>
        <a:bodyPr/>
        <a:lstStyle/>
        <a:p>
          <a:endParaRPr lang="es-ES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15F243F1-AA29-3841-A234-8EC10CC21CB4}" type="sibTrans" cxnId="{2F9AC594-903C-E043-B5F6-1BA33BD5ABE7}">
      <dgm:prSet/>
      <dgm:spPr/>
      <dgm:t>
        <a:bodyPr/>
        <a:lstStyle/>
        <a:p>
          <a:endParaRPr lang="es-ES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36132330-BDA5-E140-B136-045BFB3FF34D}">
      <dgm:prSet phldrT="[Texto]" custT="1"/>
      <dgm:spPr/>
      <dgm:t>
        <a:bodyPr/>
        <a:lstStyle/>
        <a:p>
          <a:r>
            <a:rPr lang="es-ES" sz="24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El</a:t>
          </a:r>
          <a:r>
            <a:rPr lang="es-ES" sz="2400" baseline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 c</a:t>
          </a:r>
          <a:r>
            <a:rPr lang="es-ES" sz="24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omponente medi</a:t>
          </a:r>
          <a:r>
            <a:rPr lang="es-ES_tradnl" sz="24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ático-virtual</a:t>
          </a:r>
          <a:r>
            <a:rPr lang="es-ES_tradnl" sz="2400" baseline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 aumenta </a:t>
          </a:r>
          <a:r>
            <a:rPr lang="es-ES" sz="24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la influencia de los medios y el efecto agenda </a:t>
          </a:r>
          <a:r>
            <a:rPr lang="es-ES" sz="2400" baseline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 </a:t>
          </a:r>
          <a:endParaRPr lang="es-ES" sz="2400" dirty="0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A7CF5759-6561-1648-9B5F-989CAAC0ABCC}" type="parTrans" cxnId="{3C251943-AC41-E946-A494-76D9B72965EA}">
      <dgm:prSet/>
      <dgm:spPr/>
      <dgm:t>
        <a:bodyPr/>
        <a:lstStyle/>
        <a:p>
          <a:endParaRPr lang="es-ES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DB53D946-312D-CB42-BEAD-008BBDFB000E}" type="sibTrans" cxnId="{3C251943-AC41-E946-A494-76D9B72965EA}">
      <dgm:prSet/>
      <dgm:spPr/>
      <dgm:t>
        <a:bodyPr/>
        <a:lstStyle/>
        <a:p>
          <a:endParaRPr lang="es-ES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A95BF8C0-C9F9-BB4A-B26D-22260CE73730}">
      <dgm:prSet custT="1"/>
      <dgm:spPr/>
      <dgm:t>
        <a:bodyPr/>
        <a:lstStyle/>
        <a:p>
          <a:r>
            <a:rPr lang="es-ES" sz="28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Los medios crean la opini</a:t>
          </a:r>
          <a:r>
            <a:rPr lang="es-ES_tradnl" sz="28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ón pública</a:t>
          </a:r>
          <a:endParaRPr lang="es-ES" sz="2800" dirty="0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5982968A-3F0C-5546-B437-1F193E5BC090}" type="parTrans" cxnId="{067B43A4-EE0D-8D48-A881-A381F82E8C89}">
      <dgm:prSet/>
      <dgm:spPr/>
      <dgm:t>
        <a:bodyPr/>
        <a:lstStyle/>
        <a:p>
          <a:endParaRPr lang="es-ES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26B3CEBF-5FBB-B74F-825B-54679AB362DC}" type="sibTrans" cxnId="{067B43A4-EE0D-8D48-A881-A381F82E8C89}">
      <dgm:prSet/>
      <dgm:spPr/>
      <dgm:t>
        <a:bodyPr/>
        <a:lstStyle/>
        <a:p>
          <a:endParaRPr lang="es-ES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96258991-EC69-FB40-9AE9-F9C3F39A65B7}" type="pres">
      <dgm:prSet presAssocID="{A98CF8DE-D067-AA43-8B70-D799C1806E4C}" presName="compositeShape" presStyleCnt="0">
        <dgm:presLayoutVars>
          <dgm:dir/>
          <dgm:resizeHandles/>
        </dgm:presLayoutVars>
      </dgm:prSet>
      <dgm:spPr/>
    </dgm:pt>
    <dgm:pt modelId="{EA87CE2D-BC43-F24F-8EFF-B7E6224EB3BA}" type="pres">
      <dgm:prSet presAssocID="{A98CF8DE-D067-AA43-8B70-D799C1806E4C}" presName="pyramid" presStyleLbl="node1" presStyleIdx="0" presStyleCnt="1" custLinFactNeighborY="544"/>
      <dgm:spPr/>
    </dgm:pt>
    <dgm:pt modelId="{38A4A3E2-7656-064C-8553-5171202D39FA}" type="pres">
      <dgm:prSet presAssocID="{A98CF8DE-D067-AA43-8B70-D799C1806E4C}" presName="theList" presStyleCnt="0"/>
      <dgm:spPr/>
    </dgm:pt>
    <dgm:pt modelId="{AFEEEF4F-4774-9B40-9811-ED2D6E5F4B9B}" type="pres">
      <dgm:prSet presAssocID="{A95BF8C0-C9F9-BB4A-B26D-22260CE73730}" presName="aNode" presStyleLbl="fgAcc1" presStyleIdx="0" presStyleCnt="4" custScaleX="189171" custLinFactNeighborX="-186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7F9962-AFB3-FD45-BA2C-2D5701DB3F74}" type="pres">
      <dgm:prSet presAssocID="{A95BF8C0-C9F9-BB4A-B26D-22260CE73730}" presName="aSpace" presStyleCnt="0"/>
      <dgm:spPr/>
    </dgm:pt>
    <dgm:pt modelId="{55C61946-2AFC-CA46-811D-B2CB6839AE48}" type="pres">
      <dgm:prSet presAssocID="{5218C315-4FFD-9B4F-8C5D-4C9676B80A5B}" presName="aNode" presStyleLbl="fgAcc1" presStyleIdx="1" presStyleCnt="4" custScaleX="194235" custLinFactNeighborX="-178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4FED6F-7609-D44E-B1F6-21298EDA5FF8}" type="pres">
      <dgm:prSet presAssocID="{5218C315-4FFD-9B4F-8C5D-4C9676B80A5B}" presName="aSpace" presStyleCnt="0"/>
      <dgm:spPr/>
    </dgm:pt>
    <dgm:pt modelId="{C2C3EE80-A55D-3349-9754-5D70D584066A}" type="pres">
      <dgm:prSet presAssocID="{5BCC07CE-3030-A041-8057-FF82172851D0}" presName="aNode" presStyleLbl="fgAcc1" presStyleIdx="2" presStyleCnt="4" custScaleX="194235" custScaleY="125112" custLinFactNeighborX="-170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DCF309-48B3-E242-8D27-229160161050}" type="pres">
      <dgm:prSet presAssocID="{5BCC07CE-3030-A041-8057-FF82172851D0}" presName="aSpace" presStyleCnt="0"/>
      <dgm:spPr/>
    </dgm:pt>
    <dgm:pt modelId="{7E8362A9-05C5-D840-A895-2F8DEC276F81}" type="pres">
      <dgm:prSet presAssocID="{36132330-BDA5-E140-B136-045BFB3FF34D}" presName="aNode" presStyleLbl="fgAcc1" presStyleIdx="3" presStyleCnt="4" custScaleX="195588" custLinFactNeighborX="-170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587540-ADC1-BB4F-A42F-777C561FA4A6}" type="pres">
      <dgm:prSet presAssocID="{36132330-BDA5-E140-B136-045BFB3FF34D}" presName="aSpace" presStyleCnt="0"/>
      <dgm:spPr/>
    </dgm:pt>
  </dgm:ptLst>
  <dgm:cxnLst>
    <dgm:cxn modelId="{51ECFB06-4339-E142-BBA8-B3F7A6DA2B1F}" type="presOf" srcId="{5218C315-4FFD-9B4F-8C5D-4C9676B80A5B}" destId="{55C61946-2AFC-CA46-811D-B2CB6839AE48}" srcOrd="0" destOrd="0" presId="urn:microsoft.com/office/officeart/2005/8/layout/pyramid2"/>
    <dgm:cxn modelId="{3C251943-AC41-E946-A494-76D9B72965EA}" srcId="{A98CF8DE-D067-AA43-8B70-D799C1806E4C}" destId="{36132330-BDA5-E140-B136-045BFB3FF34D}" srcOrd="3" destOrd="0" parTransId="{A7CF5759-6561-1648-9B5F-989CAAC0ABCC}" sibTransId="{DB53D946-312D-CB42-BEAD-008BBDFB000E}"/>
    <dgm:cxn modelId="{FDC5A6DC-A0CB-4548-B252-F2AF25DE111E}" srcId="{A98CF8DE-D067-AA43-8B70-D799C1806E4C}" destId="{5218C315-4FFD-9B4F-8C5D-4C9676B80A5B}" srcOrd="1" destOrd="0" parTransId="{88A223DD-ED8A-1442-B8F3-404C81C1E9DD}" sibTransId="{821EAA6D-1BBD-8746-BC25-3CE37A6D14F2}"/>
    <dgm:cxn modelId="{067B43A4-EE0D-8D48-A881-A381F82E8C89}" srcId="{A98CF8DE-D067-AA43-8B70-D799C1806E4C}" destId="{A95BF8C0-C9F9-BB4A-B26D-22260CE73730}" srcOrd="0" destOrd="0" parTransId="{5982968A-3F0C-5546-B437-1F193E5BC090}" sibTransId="{26B3CEBF-5FBB-B74F-825B-54679AB362DC}"/>
    <dgm:cxn modelId="{A2F455AA-BB70-5A45-A0B3-96E37F9157D7}" type="presOf" srcId="{A98CF8DE-D067-AA43-8B70-D799C1806E4C}" destId="{96258991-EC69-FB40-9AE9-F9C3F39A65B7}" srcOrd="0" destOrd="0" presId="urn:microsoft.com/office/officeart/2005/8/layout/pyramid2"/>
    <dgm:cxn modelId="{2F9AC594-903C-E043-B5F6-1BA33BD5ABE7}" srcId="{A98CF8DE-D067-AA43-8B70-D799C1806E4C}" destId="{5BCC07CE-3030-A041-8057-FF82172851D0}" srcOrd="2" destOrd="0" parTransId="{49BCF0A6-A99A-8C47-A083-724FDD6D1AF8}" sibTransId="{15F243F1-AA29-3841-A234-8EC10CC21CB4}"/>
    <dgm:cxn modelId="{1C457BC5-A8AA-2B46-A1A8-6B52CCA4944F}" type="presOf" srcId="{A95BF8C0-C9F9-BB4A-B26D-22260CE73730}" destId="{AFEEEF4F-4774-9B40-9811-ED2D6E5F4B9B}" srcOrd="0" destOrd="0" presId="urn:microsoft.com/office/officeart/2005/8/layout/pyramid2"/>
    <dgm:cxn modelId="{91F74903-B2E2-E740-9D4C-251B21315BA8}" type="presOf" srcId="{36132330-BDA5-E140-B136-045BFB3FF34D}" destId="{7E8362A9-05C5-D840-A895-2F8DEC276F81}" srcOrd="0" destOrd="0" presId="urn:microsoft.com/office/officeart/2005/8/layout/pyramid2"/>
    <dgm:cxn modelId="{9D8B9890-6D51-0A48-A203-D953948D1910}" type="presOf" srcId="{5BCC07CE-3030-A041-8057-FF82172851D0}" destId="{C2C3EE80-A55D-3349-9754-5D70D584066A}" srcOrd="0" destOrd="0" presId="urn:microsoft.com/office/officeart/2005/8/layout/pyramid2"/>
    <dgm:cxn modelId="{2557B26C-EA7C-6143-9AC2-ED6D0BC2B682}" type="presParOf" srcId="{96258991-EC69-FB40-9AE9-F9C3F39A65B7}" destId="{EA87CE2D-BC43-F24F-8EFF-B7E6224EB3BA}" srcOrd="0" destOrd="0" presId="urn:microsoft.com/office/officeart/2005/8/layout/pyramid2"/>
    <dgm:cxn modelId="{5DF5F79D-E72E-CE4D-8F12-484892869C1D}" type="presParOf" srcId="{96258991-EC69-FB40-9AE9-F9C3F39A65B7}" destId="{38A4A3E2-7656-064C-8553-5171202D39FA}" srcOrd="1" destOrd="0" presId="urn:microsoft.com/office/officeart/2005/8/layout/pyramid2"/>
    <dgm:cxn modelId="{B902BD59-7099-624B-A78A-E4688C30D8EB}" type="presParOf" srcId="{38A4A3E2-7656-064C-8553-5171202D39FA}" destId="{AFEEEF4F-4774-9B40-9811-ED2D6E5F4B9B}" srcOrd="0" destOrd="0" presId="urn:microsoft.com/office/officeart/2005/8/layout/pyramid2"/>
    <dgm:cxn modelId="{CA7E165F-122E-624A-A7ED-61C087FB960A}" type="presParOf" srcId="{38A4A3E2-7656-064C-8553-5171202D39FA}" destId="{FD7F9962-AFB3-FD45-BA2C-2D5701DB3F74}" srcOrd="1" destOrd="0" presId="urn:microsoft.com/office/officeart/2005/8/layout/pyramid2"/>
    <dgm:cxn modelId="{BAA5C422-FDDF-9046-8B3E-82F6DD823E9F}" type="presParOf" srcId="{38A4A3E2-7656-064C-8553-5171202D39FA}" destId="{55C61946-2AFC-CA46-811D-B2CB6839AE48}" srcOrd="2" destOrd="0" presId="urn:microsoft.com/office/officeart/2005/8/layout/pyramid2"/>
    <dgm:cxn modelId="{5E63891F-F6BA-D744-ADA5-E7863C4F7B55}" type="presParOf" srcId="{38A4A3E2-7656-064C-8553-5171202D39FA}" destId="{FA4FED6F-7609-D44E-B1F6-21298EDA5FF8}" srcOrd="3" destOrd="0" presId="urn:microsoft.com/office/officeart/2005/8/layout/pyramid2"/>
    <dgm:cxn modelId="{890DD6B2-C553-5B40-940D-C6BE5D5D3F32}" type="presParOf" srcId="{38A4A3E2-7656-064C-8553-5171202D39FA}" destId="{C2C3EE80-A55D-3349-9754-5D70D584066A}" srcOrd="4" destOrd="0" presId="urn:microsoft.com/office/officeart/2005/8/layout/pyramid2"/>
    <dgm:cxn modelId="{88B3C2C7-1D46-DD4E-B738-C481D7E25ED2}" type="presParOf" srcId="{38A4A3E2-7656-064C-8553-5171202D39FA}" destId="{4DDCF309-48B3-E242-8D27-229160161050}" srcOrd="5" destOrd="0" presId="urn:microsoft.com/office/officeart/2005/8/layout/pyramid2"/>
    <dgm:cxn modelId="{D376A227-7084-8044-9288-58CFF2A26A23}" type="presParOf" srcId="{38A4A3E2-7656-064C-8553-5171202D39FA}" destId="{7E8362A9-05C5-D840-A895-2F8DEC276F81}" srcOrd="6" destOrd="0" presId="urn:microsoft.com/office/officeart/2005/8/layout/pyramid2"/>
    <dgm:cxn modelId="{D6975FE5-EB53-DF4A-A4BC-05314BE3E289}" type="presParOf" srcId="{38A4A3E2-7656-064C-8553-5171202D39FA}" destId="{3F587540-ADC1-BB4F-A42F-777C561FA4A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5A628A-D96C-D24A-A798-21709483DF1A}" type="doc">
      <dgm:prSet loTypeId="urn:microsoft.com/office/officeart/2005/8/layout/radial6" loCatId="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AB48A194-675F-4E48-A50D-3D8D8C5CB1F8}">
      <dgm:prSet phldrT="[Texto]"/>
      <dgm:spPr/>
      <dgm:t>
        <a:bodyPr/>
        <a:lstStyle/>
        <a:p>
          <a:r>
            <a:rPr lang="es-ES" dirty="0" smtClean="0">
              <a:latin typeface="Myriad Pro" charset="0"/>
              <a:ea typeface="Myriad Pro" charset="0"/>
              <a:cs typeface="Myriad Pro" charset="0"/>
            </a:rPr>
            <a:t>SOCIEDAD</a:t>
          </a:r>
        </a:p>
      </dgm:t>
    </dgm:pt>
    <dgm:pt modelId="{D54604C3-A40B-3D43-8F94-DA79373D86D4}" type="parTrans" cxnId="{5AC6124E-27B6-3143-9AAD-E7C5F8A42D72}">
      <dgm:prSet/>
      <dgm:spPr/>
      <dgm:t>
        <a:bodyPr/>
        <a:lstStyle/>
        <a:p>
          <a:endParaRPr lang="es-ES">
            <a:latin typeface="Myriad Pro" charset="0"/>
            <a:ea typeface="Myriad Pro" charset="0"/>
            <a:cs typeface="Myriad Pro" charset="0"/>
          </a:endParaRPr>
        </a:p>
      </dgm:t>
    </dgm:pt>
    <dgm:pt modelId="{9EDEAF1D-C42A-CD41-8167-D59F97274011}" type="sibTrans" cxnId="{5AC6124E-27B6-3143-9AAD-E7C5F8A42D72}">
      <dgm:prSet/>
      <dgm:spPr/>
      <dgm:t>
        <a:bodyPr/>
        <a:lstStyle/>
        <a:p>
          <a:endParaRPr lang="es-ES">
            <a:latin typeface="Myriad Pro" charset="0"/>
            <a:ea typeface="Myriad Pro" charset="0"/>
            <a:cs typeface="Myriad Pro" charset="0"/>
          </a:endParaRPr>
        </a:p>
      </dgm:t>
    </dgm:pt>
    <dgm:pt modelId="{E5E8187F-FDAC-4A40-AD91-F45843FB646D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200" dirty="0" smtClean="0">
              <a:latin typeface="Myriad Pro" charset="0"/>
              <a:ea typeface="Myriad Pro" charset="0"/>
              <a:cs typeface="Myriad Pro" charset="0"/>
            </a:rPr>
            <a:t>CIENT</a:t>
          </a:r>
          <a:r>
            <a:rPr lang="es-ES_tradnl" sz="1200" dirty="0" smtClean="0">
              <a:latin typeface="Myriad Pro" charset="0"/>
              <a:ea typeface="Myriad Pro" charset="0"/>
              <a:cs typeface="Myriad Pro" charset="0"/>
            </a:rPr>
            <a:t>ÍFICOS</a:t>
          </a:r>
          <a:endParaRPr lang="es-ES" sz="1200" dirty="0">
            <a:latin typeface="Myriad Pro" charset="0"/>
            <a:ea typeface="Myriad Pro" charset="0"/>
            <a:cs typeface="Myriad Pro" charset="0"/>
          </a:endParaRPr>
        </a:p>
      </dgm:t>
    </dgm:pt>
    <dgm:pt modelId="{6CD737D2-E46C-D34E-AB29-4EC656613F46}" type="parTrans" cxnId="{CB31A4F4-E7B6-FB47-A3E9-F03789D1C6D3}">
      <dgm:prSet/>
      <dgm:spPr/>
      <dgm:t>
        <a:bodyPr/>
        <a:lstStyle/>
        <a:p>
          <a:endParaRPr lang="es-ES">
            <a:latin typeface="Myriad Pro" charset="0"/>
            <a:ea typeface="Myriad Pro" charset="0"/>
            <a:cs typeface="Myriad Pro" charset="0"/>
          </a:endParaRPr>
        </a:p>
      </dgm:t>
    </dgm:pt>
    <dgm:pt modelId="{F6D1AC54-9658-A544-AFD3-8307AB8DD575}" type="sibTrans" cxnId="{CB31A4F4-E7B6-FB47-A3E9-F03789D1C6D3}">
      <dgm:prSet/>
      <dgm:spPr/>
      <dgm:t>
        <a:bodyPr/>
        <a:lstStyle/>
        <a:p>
          <a:endParaRPr lang="es-ES">
            <a:latin typeface="Myriad Pro" charset="0"/>
            <a:ea typeface="Myriad Pro" charset="0"/>
            <a:cs typeface="Myriad Pro" charset="0"/>
          </a:endParaRPr>
        </a:p>
      </dgm:t>
    </dgm:pt>
    <dgm:pt modelId="{171933B4-40C7-4847-875C-8B722584A55B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200" dirty="0" smtClean="0">
              <a:latin typeface="Myriad Pro" charset="0"/>
              <a:ea typeface="Myriad Pro" charset="0"/>
              <a:cs typeface="Myriad Pro" charset="0"/>
            </a:rPr>
            <a:t>PERIODISTAS</a:t>
          </a:r>
          <a:endParaRPr lang="es-ES" sz="1200" dirty="0">
            <a:latin typeface="Myriad Pro" charset="0"/>
            <a:ea typeface="Myriad Pro" charset="0"/>
            <a:cs typeface="Myriad Pro" charset="0"/>
          </a:endParaRPr>
        </a:p>
      </dgm:t>
    </dgm:pt>
    <dgm:pt modelId="{A3FD9EC1-AA4E-014F-BB30-5E0211825585}" type="parTrans" cxnId="{D4B7EB1F-E438-AD44-89F8-8A7336505420}">
      <dgm:prSet/>
      <dgm:spPr/>
      <dgm:t>
        <a:bodyPr/>
        <a:lstStyle/>
        <a:p>
          <a:endParaRPr lang="es-ES">
            <a:latin typeface="Myriad Pro" charset="0"/>
            <a:ea typeface="Myriad Pro" charset="0"/>
            <a:cs typeface="Myriad Pro" charset="0"/>
          </a:endParaRPr>
        </a:p>
      </dgm:t>
    </dgm:pt>
    <dgm:pt modelId="{E7FAB6D6-5293-F240-886C-B039F2082157}" type="sibTrans" cxnId="{D4B7EB1F-E438-AD44-89F8-8A7336505420}">
      <dgm:prSet/>
      <dgm:spPr/>
      <dgm:t>
        <a:bodyPr/>
        <a:lstStyle/>
        <a:p>
          <a:endParaRPr lang="es-ES">
            <a:latin typeface="Myriad Pro" charset="0"/>
            <a:ea typeface="Myriad Pro" charset="0"/>
            <a:cs typeface="Myriad Pro" charset="0"/>
          </a:endParaRPr>
        </a:p>
      </dgm:t>
    </dgm:pt>
    <dgm:pt modelId="{50B2B39E-5869-E74C-AB1F-914ACE2F8879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050" dirty="0" smtClean="0">
              <a:latin typeface="Myriad Pro" charset="0"/>
              <a:ea typeface="Myriad Pro" charset="0"/>
              <a:cs typeface="Myriad Pro" charset="0"/>
            </a:rPr>
            <a:t>DIVULGADORES</a:t>
          </a:r>
          <a:endParaRPr lang="es-ES" sz="1050" dirty="0">
            <a:latin typeface="Myriad Pro" charset="0"/>
            <a:ea typeface="Myriad Pro" charset="0"/>
            <a:cs typeface="Myriad Pro" charset="0"/>
          </a:endParaRPr>
        </a:p>
      </dgm:t>
    </dgm:pt>
    <dgm:pt modelId="{7888553A-522C-324B-9A0C-0628D4836E73}" type="parTrans" cxnId="{66E50AFE-BC9E-5C4A-9CB2-15E7A66DC5D4}">
      <dgm:prSet/>
      <dgm:spPr/>
      <dgm:t>
        <a:bodyPr/>
        <a:lstStyle/>
        <a:p>
          <a:endParaRPr lang="es-ES">
            <a:latin typeface="Myriad Pro" charset="0"/>
            <a:ea typeface="Myriad Pro" charset="0"/>
            <a:cs typeface="Myriad Pro" charset="0"/>
          </a:endParaRPr>
        </a:p>
      </dgm:t>
    </dgm:pt>
    <dgm:pt modelId="{C2FB520F-79F2-4A4A-82DA-16C92688137D}" type="sibTrans" cxnId="{66E50AFE-BC9E-5C4A-9CB2-15E7A66DC5D4}">
      <dgm:prSet/>
      <dgm:spPr/>
      <dgm:t>
        <a:bodyPr/>
        <a:lstStyle/>
        <a:p>
          <a:endParaRPr lang="es-ES">
            <a:latin typeface="Myriad Pro" charset="0"/>
            <a:ea typeface="Myriad Pro" charset="0"/>
            <a:cs typeface="Myriad Pro" charset="0"/>
          </a:endParaRPr>
        </a:p>
      </dgm:t>
    </dgm:pt>
    <dgm:pt modelId="{3B462BD7-69E8-5F4D-AB98-6B97D9676299}">
      <dgm:prSet phldrT="[Texto]" custT="1"/>
      <dgm:spPr>
        <a:solidFill>
          <a:srgbClr val="005195"/>
        </a:solidFill>
      </dgm:spPr>
      <dgm:t>
        <a:bodyPr/>
        <a:lstStyle/>
        <a:p>
          <a:r>
            <a:rPr lang="es-ES" sz="1100" dirty="0" smtClean="0">
              <a:latin typeface="Myriad Pro" charset="0"/>
              <a:ea typeface="Myriad Pro" charset="0"/>
              <a:cs typeface="Myriad Pro" charset="0"/>
            </a:rPr>
            <a:t>INSTITUCIONES</a:t>
          </a:r>
          <a:endParaRPr lang="es-ES" sz="1100" dirty="0">
            <a:latin typeface="Myriad Pro" charset="0"/>
            <a:ea typeface="Myriad Pro" charset="0"/>
            <a:cs typeface="Myriad Pro" charset="0"/>
          </a:endParaRPr>
        </a:p>
      </dgm:t>
    </dgm:pt>
    <dgm:pt modelId="{E4230D28-D0C2-204F-8496-C787ABEA3A2F}" type="parTrans" cxnId="{CDA33349-F71F-F64C-81B1-F80685E252F0}">
      <dgm:prSet/>
      <dgm:spPr/>
      <dgm:t>
        <a:bodyPr/>
        <a:lstStyle/>
        <a:p>
          <a:endParaRPr lang="es-ES">
            <a:latin typeface="Myriad Pro" charset="0"/>
            <a:ea typeface="Myriad Pro" charset="0"/>
            <a:cs typeface="Myriad Pro" charset="0"/>
          </a:endParaRPr>
        </a:p>
      </dgm:t>
    </dgm:pt>
    <dgm:pt modelId="{07F196FA-128B-1444-A020-FFAEE9901419}" type="sibTrans" cxnId="{CDA33349-F71F-F64C-81B1-F80685E252F0}">
      <dgm:prSet/>
      <dgm:spPr/>
      <dgm:t>
        <a:bodyPr/>
        <a:lstStyle/>
        <a:p>
          <a:endParaRPr lang="es-ES">
            <a:latin typeface="Myriad Pro" charset="0"/>
            <a:ea typeface="Myriad Pro" charset="0"/>
            <a:cs typeface="Myriad Pro" charset="0"/>
          </a:endParaRPr>
        </a:p>
      </dgm:t>
    </dgm:pt>
    <dgm:pt modelId="{A646BD4F-C10A-D34D-A9A5-1AA24D8A8376}" type="pres">
      <dgm:prSet presAssocID="{D85A628A-D96C-D24A-A798-21709483DF1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A493594-7936-3948-99C7-D1BEDFE94DD9}" type="pres">
      <dgm:prSet presAssocID="{AB48A194-675F-4E48-A50D-3D8D8C5CB1F8}" presName="centerShape" presStyleLbl="node0" presStyleIdx="0" presStyleCnt="1"/>
      <dgm:spPr/>
      <dgm:t>
        <a:bodyPr/>
        <a:lstStyle/>
        <a:p>
          <a:endParaRPr lang="es-ES"/>
        </a:p>
      </dgm:t>
    </dgm:pt>
    <dgm:pt modelId="{E010905A-BD2D-C044-9310-D465BC1F9479}" type="pres">
      <dgm:prSet presAssocID="{E5E8187F-FDAC-4A40-AD91-F45843FB646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5358C6-0EFA-4246-A41E-E16B14F16A8C}" type="pres">
      <dgm:prSet presAssocID="{E5E8187F-FDAC-4A40-AD91-F45843FB646D}" presName="dummy" presStyleCnt="0"/>
      <dgm:spPr/>
      <dgm:t>
        <a:bodyPr/>
        <a:lstStyle/>
        <a:p>
          <a:endParaRPr lang="es-ES"/>
        </a:p>
      </dgm:t>
    </dgm:pt>
    <dgm:pt modelId="{664FAA67-D932-9B44-99DA-01BA08471F84}" type="pres">
      <dgm:prSet presAssocID="{F6D1AC54-9658-A544-AFD3-8307AB8DD575}" presName="sibTrans" presStyleLbl="sibTrans2D1" presStyleIdx="0" presStyleCnt="4"/>
      <dgm:spPr/>
      <dgm:t>
        <a:bodyPr/>
        <a:lstStyle/>
        <a:p>
          <a:endParaRPr lang="es-ES"/>
        </a:p>
      </dgm:t>
    </dgm:pt>
    <dgm:pt modelId="{C95D20C0-E6DC-D047-9239-0CE5D843DCFA}" type="pres">
      <dgm:prSet presAssocID="{171933B4-40C7-4847-875C-8B722584A55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B47813-BEC0-E540-BDCC-5F5F7CEA699F}" type="pres">
      <dgm:prSet presAssocID="{171933B4-40C7-4847-875C-8B722584A55B}" presName="dummy" presStyleCnt="0"/>
      <dgm:spPr/>
      <dgm:t>
        <a:bodyPr/>
        <a:lstStyle/>
        <a:p>
          <a:endParaRPr lang="es-ES"/>
        </a:p>
      </dgm:t>
    </dgm:pt>
    <dgm:pt modelId="{3FB4F4A7-51F2-5342-A76A-FE51D827E0EB}" type="pres">
      <dgm:prSet presAssocID="{E7FAB6D6-5293-F240-886C-B039F2082157}" presName="sibTrans" presStyleLbl="sibTrans2D1" presStyleIdx="1" presStyleCnt="4"/>
      <dgm:spPr/>
      <dgm:t>
        <a:bodyPr/>
        <a:lstStyle/>
        <a:p>
          <a:endParaRPr lang="es-ES"/>
        </a:p>
      </dgm:t>
    </dgm:pt>
    <dgm:pt modelId="{3499685C-FE62-3347-B48A-1BAA050E69A5}" type="pres">
      <dgm:prSet presAssocID="{50B2B39E-5869-E74C-AB1F-914ACE2F887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0DE871-677B-3643-A428-13F6DFAED9EC}" type="pres">
      <dgm:prSet presAssocID="{50B2B39E-5869-E74C-AB1F-914ACE2F8879}" presName="dummy" presStyleCnt="0"/>
      <dgm:spPr/>
      <dgm:t>
        <a:bodyPr/>
        <a:lstStyle/>
        <a:p>
          <a:endParaRPr lang="es-ES"/>
        </a:p>
      </dgm:t>
    </dgm:pt>
    <dgm:pt modelId="{D2B7C024-9712-E049-9B63-BA939B2D1481}" type="pres">
      <dgm:prSet presAssocID="{C2FB520F-79F2-4A4A-82DA-16C92688137D}" presName="sibTrans" presStyleLbl="sibTrans2D1" presStyleIdx="2" presStyleCnt="4"/>
      <dgm:spPr/>
      <dgm:t>
        <a:bodyPr/>
        <a:lstStyle/>
        <a:p>
          <a:endParaRPr lang="es-ES"/>
        </a:p>
      </dgm:t>
    </dgm:pt>
    <dgm:pt modelId="{1D0F81B5-B5D3-8143-83FC-AABF8B2FF5A6}" type="pres">
      <dgm:prSet presAssocID="{3B462BD7-69E8-5F4D-AB98-6B97D967629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22BB5F-8495-B147-86C0-4331554C5671}" type="pres">
      <dgm:prSet presAssocID="{3B462BD7-69E8-5F4D-AB98-6B97D9676299}" presName="dummy" presStyleCnt="0"/>
      <dgm:spPr/>
      <dgm:t>
        <a:bodyPr/>
        <a:lstStyle/>
        <a:p>
          <a:endParaRPr lang="es-ES"/>
        </a:p>
      </dgm:t>
    </dgm:pt>
    <dgm:pt modelId="{5703E8F9-5A26-854E-9A9D-ED2A5F3C0262}" type="pres">
      <dgm:prSet presAssocID="{07F196FA-128B-1444-A020-FFAEE9901419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AA45BD56-A7FC-2240-831A-8834D6461676}" type="presOf" srcId="{E7FAB6D6-5293-F240-886C-B039F2082157}" destId="{3FB4F4A7-51F2-5342-A76A-FE51D827E0EB}" srcOrd="0" destOrd="0" presId="urn:microsoft.com/office/officeart/2005/8/layout/radial6"/>
    <dgm:cxn modelId="{7703E33D-36B8-A346-BCEE-66904EC1B8FE}" type="presOf" srcId="{171933B4-40C7-4847-875C-8B722584A55B}" destId="{C95D20C0-E6DC-D047-9239-0CE5D843DCFA}" srcOrd="0" destOrd="0" presId="urn:microsoft.com/office/officeart/2005/8/layout/radial6"/>
    <dgm:cxn modelId="{4E109B61-E11D-C149-A0AC-639B95F4F17E}" type="presOf" srcId="{E5E8187F-FDAC-4A40-AD91-F45843FB646D}" destId="{E010905A-BD2D-C044-9310-D465BC1F9479}" srcOrd="0" destOrd="0" presId="urn:microsoft.com/office/officeart/2005/8/layout/radial6"/>
    <dgm:cxn modelId="{A062F381-18BE-9C4A-BF6B-B4C0FA41F0D1}" type="presOf" srcId="{D85A628A-D96C-D24A-A798-21709483DF1A}" destId="{A646BD4F-C10A-D34D-A9A5-1AA24D8A8376}" srcOrd="0" destOrd="0" presId="urn:microsoft.com/office/officeart/2005/8/layout/radial6"/>
    <dgm:cxn modelId="{A627A3AC-77BF-7A4D-AD53-C2E443C9D992}" type="presOf" srcId="{50B2B39E-5869-E74C-AB1F-914ACE2F8879}" destId="{3499685C-FE62-3347-B48A-1BAA050E69A5}" srcOrd="0" destOrd="0" presId="urn:microsoft.com/office/officeart/2005/8/layout/radial6"/>
    <dgm:cxn modelId="{70AF814E-AC3E-3A47-83CC-685937ABC794}" type="presOf" srcId="{AB48A194-675F-4E48-A50D-3D8D8C5CB1F8}" destId="{7A493594-7936-3948-99C7-D1BEDFE94DD9}" srcOrd="0" destOrd="0" presId="urn:microsoft.com/office/officeart/2005/8/layout/radial6"/>
    <dgm:cxn modelId="{CDA33349-F71F-F64C-81B1-F80685E252F0}" srcId="{AB48A194-675F-4E48-A50D-3D8D8C5CB1F8}" destId="{3B462BD7-69E8-5F4D-AB98-6B97D9676299}" srcOrd="3" destOrd="0" parTransId="{E4230D28-D0C2-204F-8496-C787ABEA3A2F}" sibTransId="{07F196FA-128B-1444-A020-FFAEE9901419}"/>
    <dgm:cxn modelId="{D4B7EB1F-E438-AD44-89F8-8A7336505420}" srcId="{AB48A194-675F-4E48-A50D-3D8D8C5CB1F8}" destId="{171933B4-40C7-4847-875C-8B722584A55B}" srcOrd="1" destOrd="0" parTransId="{A3FD9EC1-AA4E-014F-BB30-5E0211825585}" sibTransId="{E7FAB6D6-5293-F240-886C-B039F2082157}"/>
    <dgm:cxn modelId="{30E41F4B-8973-2F49-9F2F-C0EE90BB18EC}" type="presOf" srcId="{C2FB520F-79F2-4A4A-82DA-16C92688137D}" destId="{D2B7C024-9712-E049-9B63-BA939B2D1481}" srcOrd="0" destOrd="0" presId="urn:microsoft.com/office/officeart/2005/8/layout/radial6"/>
    <dgm:cxn modelId="{FC3FDD53-A552-7E4B-8210-E6C5D6A20755}" type="presOf" srcId="{3B462BD7-69E8-5F4D-AB98-6B97D9676299}" destId="{1D0F81B5-B5D3-8143-83FC-AABF8B2FF5A6}" srcOrd="0" destOrd="0" presId="urn:microsoft.com/office/officeart/2005/8/layout/radial6"/>
    <dgm:cxn modelId="{5AC6124E-27B6-3143-9AAD-E7C5F8A42D72}" srcId="{D85A628A-D96C-D24A-A798-21709483DF1A}" destId="{AB48A194-675F-4E48-A50D-3D8D8C5CB1F8}" srcOrd="0" destOrd="0" parTransId="{D54604C3-A40B-3D43-8F94-DA79373D86D4}" sibTransId="{9EDEAF1D-C42A-CD41-8167-D59F97274011}"/>
    <dgm:cxn modelId="{3FEF9761-74AA-2047-9D77-BC63F66F7954}" type="presOf" srcId="{F6D1AC54-9658-A544-AFD3-8307AB8DD575}" destId="{664FAA67-D932-9B44-99DA-01BA08471F84}" srcOrd="0" destOrd="0" presId="urn:microsoft.com/office/officeart/2005/8/layout/radial6"/>
    <dgm:cxn modelId="{66E50AFE-BC9E-5C4A-9CB2-15E7A66DC5D4}" srcId="{AB48A194-675F-4E48-A50D-3D8D8C5CB1F8}" destId="{50B2B39E-5869-E74C-AB1F-914ACE2F8879}" srcOrd="2" destOrd="0" parTransId="{7888553A-522C-324B-9A0C-0628D4836E73}" sibTransId="{C2FB520F-79F2-4A4A-82DA-16C92688137D}"/>
    <dgm:cxn modelId="{CB31A4F4-E7B6-FB47-A3E9-F03789D1C6D3}" srcId="{AB48A194-675F-4E48-A50D-3D8D8C5CB1F8}" destId="{E5E8187F-FDAC-4A40-AD91-F45843FB646D}" srcOrd="0" destOrd="0" parTransId="{6CD737D2-E46C-D34E-AB29-4EC656613F46}" sibTransId="{F6D1AC54-9658-A544-AFD3-8307AB8DD575}"/>
    <dgm:cxn modelId="{EF173C03-CDEE-A645-9153-05AE4AD0AD44}" type="presOf" srcId="{07F196FA-128B-1444-A020-FFAEE9901419}" destId="{5703E8F9-5A26-854E-9A9D-ED2A5F3C0262}" srcOrd="0" destOrd="0" presId="urn:microsoft.com/office/officeart/2005/8/layout/radial6"/>
    <dgm:cxn modelId="{B89A2F07-E645-B24C-AEDB-B05F8C20EA19}" type="presParOf" srcId="{A646BD4F-C10A-D34D-A9A5-1AA24D8A8376}" destId="{7A493594-7936-3948-99C7-D1BEDFE94DD9}" srcOrd="0" destOrd="0" presId="urn:microsoft.com/office/officeart/2005/8/layout/radial6"/>
    <dgm:cxn modelId="{298D8DBE-8029-064A-8AF3-28E784254B5D}" type="presParOf" srcId="{A646BD4F-C10A-D34D-A9A5-1AA24D8A8376}" destId="{E010905A-BD2D-C044-9310-D465BC1F9479}" srcOrd="1" destOrd="0" presId="urn:microsoft.com/office/officeart/2005/8/layout/radial6"/>
    <dgm:cxn modelId="{42B4C257-22E1-174D-BD68-7EE02C0A7841}" type="presParOf" srcId="{A646BD4F-C10A-D34D-A9A5-1AA24D8A8376}" destId="{B05358C6-0EFA-4246-A41E-E16B14F16A8C}" srcOrd="2" destOrd="0" presId="urn:microsoft.com/office/officeart/2005/8/layout/radial6"/>
    <dgm:cxn modelId="{820EFA7A-E085-4B4B-AE8C-01A8A9F979CA}" type="presParOf" srcId="{A646BD4F-C10A-D34D-A9A5-1AA24D8A8376}" destId="{664FAA67-D932-9B44-99DA-01BA08471F84}" srcOrd="3" destOrd="0" presId="urn:microsoft.com/office/officeart/2005/8/layout/radial6"/>
    <dgm:cxn modelId="{73BD1580-155A-EB4E-89F7-2FD7EA0A4422}" type="presParOf" srcId="{A646BD4F-C10A-D34D-A9A5-1AA24D8A8376}" destId="{C95D20C0-E6DC-D047-9239-0CE5D843DCFA}" srcOrd="4" destOrd="0" presId="urn:microsoft.com/office/officeart/2005/8/layout/radial6"/>
    <dgm:cxn modelId="{5C820A13-483D-7F43-992B-A77AE1426C32}" type="presParOf" srcId="{A646BD4F-C10A-D34D-A9A5-1AA24D8A8376}" destId="{98B47813-BEC0-E540-BDCC-5F5F7CEA699F}" srcOrd="5" destOrd="0" presId="urn:microsoft.com/office/officeart/2005/8/layout/radial6"/>
    <dgm:cxn modelId="{9E60A044-2A27-8344-8CD2-FE9992C54BC4}" type="presParOf" srcId="{A646BD4F-C10A-D34D-A9A5-1AA24D8A8376}" destId="{3FB4F4A7-51F2-5342-A76A-FE51D827E0EB}" srcOrd="6" destOrd="0" presId="urn:microsoft.com/office/officeart/2005/8/layout/radial6"/>
    <dgm:cxn modelId="{5368E643-C348-4549-9DF1-3122440F0A06}" type="presParOf" srcId="{A646BD4F-C10A-D34D-A9A5-1AA24D8A8376}" destId="{3499685C-FE62-3347-B48A-1BAA050E69A5}" srcOrd="7" destOrd="0" presId="urn:microsoft.com/office/officeart/2005/8/layout/radial6"/>
    <dgm:cxn modelId="{E92D2757-7E25-B94D-9E3D-0E2290129DC9}" type="presParOf" srcId="{A646BD4F-C10A-D34D-A9A5-1AA24D8A8376}" destId="{FB0DE871-677B-3643-A428-13F6DFAED9EC}" srcOrd="8" destOrd="0" presId="urn:microsoft.com/office/officeart/2005/8/layout/radial6"/>
    <dgm:cxn modelId="{EBDDF177-9BA3-6B47-8424-DB08AEBBB9FE}" type="presParOf" srcId="{A646BD4F-C10A-D34D-A9A5-1AA24D8A8376}" destId="{D2B7C024-9712-E049-9B63-BA939B2D1481}" srcOrd="9" destOrd="0" presId="urn:microsoft.com/office/officeart/2005/8/layout/radial6"/>
    <dgm:cxn modelId="{93E1D12B-CAAE-474C-8EA0-E3E6FB3C22AA}" type="presParOf" srcId="{A646BD4F-C10A-D34D-A9A5-1AA24D8A8376}" destId="{1D0F81B5-B5D3-8143-83FC-AABF8B2FF5A6}" srcOrd="10" destOrd="0" presId="urn:microsoft.com/office/officeart/2005/8/layout/radial6"/>
    <dgm:cxn modelId="{6D647132-5EF0-3449-B1C9-422CD407F950}" type="presParOf" srcId="{A646BD4F-C10A-D34D-A9A5-1AA24D8A8376}" destId="{7422BB5F-8495-B147-86C0-4331554C5671}" srcOrd="11" destOrd="0" presId="urn:microsoft.com/office/officeart/2005/8/layout/radial6"/>
    <dgm:cxn modelId="{E7121BA0-F8BC-E34B-99F3-23B09DE5FDD2}" type="presParOf" srcId="{A646BD4F-C10A-D34D-A9A5-1AA24D8A8376}" destId="{5703E8F9-5A26-854E-9A9D-ED2A5F3C026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582439-C626-4EBF-A4DC-578C50E40F74}" type="doc">
      <dgm:prSet loTypeId="urn:microsoft.com/office/officeart/2005/8/layout/process1" loCatId="process" qsTypeId="urn:microsoft.com/office/officeart/2005/8/quickstyle/3d1" qsCatId="3D" csTypeId="urn:microsoft.com/office/officeart/2005/8/colors/accent1_2" csCatId="accent1" phldr="1"/>
      <dgm:spPr/>
    </dgm:pt>
    <dgm:pt modelId="{2F39250B-CA3B-4F18-A829-4D4C3236C1A6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rgbClr val="FEC75F"/>
              </a:solidFill>
            </a:rPr>
            <a:t>INVESTIGADOR/A</a:t>
          </a:r>
        </a:p>
        <a:p>
          <a:r>
            <a:rPr lang="es-ES" b="1" dirty="0" smtClean="0">
              <a:solidFill>
                <a:srgbClr val="FEC75F"/>
              </a:solidFill>
            </a:rPr>
            <a:t>IEDIS</a:t>
          </a:r>
          <a:endParaRPr lang="es-ES" b="1" dirty="0">
            <a:solidFill>
              <a:srgbClr val="FEC75F"/>
            </a:solidFill>
          </a:endParaRPr>
        </a:p>
      </dgm:t>
    </dgm:pt>
    <dgm:pt modelId="{445ADCA4-D7C8-4800-BBF8-52A85B2914DA}" type="parTrans" cxnId="{E25491C6-D1EA-4F78-9287-0CB2DA98B69E}">
      <dgm:prSet/>
      <dgm:spPr/>
      <dgm:t>
        <a:bodyPr/>
        <a:lstStyle/>
        <a:p>
          <a:endParaRPr lang="es-ES" b="1"/>
        </a:p>
      </dgm:t>
    </dgm:pt>
    <dgm:pt modelId="{EF4501B5-0608-40D4-BCF8-272058E8B227}" type="sibTrans" cxnId="{E25491C6-D1EA-4F78-9287-0CB2DA98B69E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706725F0-B3EB-4DE5-A8B0-3A4B298EEDC5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rgbClr val="FEC75F"/>
              </a:solidFill>
            </a:rPr>
            <a:t>GESTIÓN COMUNICACIÓN</a:t>
          </a:r>
        </a:p>
        <a:p>
          <a:r>
            <a:rPr lang="es-ES" b="1" dirty="0" smtClean="0">
              <a:solidFill>
                <a:srgbClr val="FEC75F"/>
              </a:solidFill>
            </a:rPr>
            <a:t>IEDIS</a:t>
          </a:r>
          <a:endParaRPr lang="es-ES" b="1" dirty="0">
            <a:solidFill>
              <a:srgbClr val="FEC75F"/>
            </a:solidFill>
          </a:endParaRPr>
        </a:p>
      </dgm:t>
    </dgm:pt>
    <dgm:pt modelId="{1E931D03-E4C7-4CC7-B281-94DD1A777763}" type="parTrans" cxnId="{BE395A42-CDC0-49B5-A01D-06E8ADF179B9}">
      <dgm:prSet/>
      <dgm:spPr/>
      <dgm:t>
        <a:bodyPr/>
        <a:lstStyle/>
        <a:p>
          <a:endParaRPr lang="es-ES" b="1"/>
        </a:p>
      </dgm:t>
    </dgm:pt>
    <dgm:pt modelId="{A5B28DC2-C77D-4B0C-A387-2062CAFC1582}" type="sibTrans" cxnId="{BE395A42-CDC0-49B5-A01D-06E8ADF179B9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6D901142-BC70-469F-A5FE-E39C5B17755F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rgbClr val="FEC75F"/>
              </a:solidFill>
            </a:rPr>
            <a:t>UCC UNIZAR</a:t>
          </a:r>
          <a:endParaRPr lang="es-ES" b="1" dirty="0">
            <a:solidFill>
              <a:srgbClr val="FEC75F"/>
            </a:solidFill>
          </a:endParaRPr>
        </a:p>
      </dgm:t>
    </dgm:pt>
    <dgm:pt modelId="{4DB38165-D44E-4DCB-9D21-1680A7F19901}" type="parTrans" cxnId="{B4800C0C-8B43-40AE-93EE-C3085FCA296B}">
      <dgm:prSet/>
      <dgm:spPr/>
      <dgm:t>
        <a:bodyPr/>
        <a:lstStyle/>
        <a:p>
          <a:endParaRPr lang="es-ES" b="1"/>
        </a:p>
      </dgm:t>
    </dgm:pt>
    <dgm:pt modelId="{BCD60DED-1E27-4B6F-BDA9-095B9684FCFF}" type="sibTrans" cxnId="{B4800C0C-8B43-40AE-93EE-C3085FCA296B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B2338AC2-F6DC-498C-A67F-1A9D5BC96554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rgbClr val="FEC75F"/>
              </a:solidFill>
            </a:rPr>
            <a:t>MEDIO DE COMUNICACIÓN</a:t>
          </a:r>
          <a:endParaRPr lang="es-ES" b="1" dirty="0">
            <a:solidFill>
              <a:srgbClr val="FEC75F"/>
            </a:solidFill>
          </a:endParaRPr>
        </a:p>
      </dgm:t>
    </dgm:pt>
    <dgm:pt modelId="{430B5C46-F846-4E8C-B661-A04D44FF7068}" type="parTrans" cxnId="{2BF00DE9-EC94-45A6-8A61-9639F1BD7F28}">
      <dgm:prSet/>
      <dgm:spPr/>
      <dgm:t>
        <a:bodyPr/>
        <a:lstStyle/>
        <a:p>
          <a:endParaRPr lang="es-ES" b="1"/>
        </a:p>
      </dgm:t>
    </dgm:pt>
    <dgm:pt modelId="{8869D922-D851-46B3-BAC9-72941159B13C}" type="sibTrans" cxnId="{2BF00DE9-EC94-45A6-8A61-9639F1BD7F28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CC147518-4D09-436C-AC09-634BF4BC1B79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rgbClr val="FEC75F"/>
              </a:solidFill>
            </a:rPr>
            <a:t>SOCIEDAD</a:t>
          </a:r>
          <a:endParaRPr lang="es-ES" b="1" dirty="0">
            <a:solidFill>
              <a:srgbClr val="FEC75F"/>
            </a:solidFill>
          </a:endParaRPr>
        </a:p>
      </dgm:t>
    </dgm:pt>
    <dgm:pt modelId="{17758768-3C30-4719-9CC3-AFFA7DFF00CB}" type="parTrans" cxnId="{8C18C40B-09E1-4B3D-8EA5-2B3C52A26422}">
      <dgm:prSet/>
      <dgm:spPr/>
      <dgm:t>
        <a:bodyPr/>
        <a:lstStyle/>
        <a:p>
          <a:endParaRPr lang="es-ES" b="1"/>
        </a:p>
      </dgm:t>
    </dgm:pt>
    <dgm:pt modelId="{D800EFE0-9AC8-4488-ACFF-FA3C43717AF4}" type="sibTrans" cxnId="{8C18C40B-09E1-4B3D-8EA5-2B3C52A26422}">
      <dgm:prSet/>
      <dgm:spPr/>
      <dgm:t>
        <a:bodyPr/>
        <a:lstStyle/>
        <a:p>
          <a:endParaRPr lang="es-ES" b="1"/>
        </a:p>
      </dgm:t>
    </dgm:pt>
    <dgm:pt modelId="{E6D25E68-C0B9-444F-A408-3CC58DAD7735}" type="pres">
      <dgm:prSet presAssocID="{8D582439-C626-4EBF-A4DC-578C50E40F74}" presName="Name0" presStyleCnt="0">
        <dgm:presLayoutVars>
          <dgm:dir/>
          <dgm:resizeHandles val="exact"/>
        </dgm:presLayoutVars>
      </dgm:prSet>
      <dgm:spPr/>
    </dgm:pt>
    <dgm:pt modelId="{554C3942-D252-4F48-9B2F-BB11F0B925C2}" type="pres">
      <dgm:prSet presAssocID="{2F39250B-CA3B-4F18-A829-4D4C3236C1A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C34E9C-887A-467B-BE36-AFFE83403A2D}" type="pres">
      <dgm:prSet presAssocID="{EF4501B5-0608-40D4-BCF8-272058E8B227}" presName="sibTrans" presStyleLbl="sibTrans2D1" presStyleIdx="0" presStyleCnt="4"/>
      <dgm:spPr/>
      <dgm:t>
        <a:bodyPr/>
        <a:lstStyle/>
        <a:p>
          <a:endParaRPr lang="es-ES"/>
        </a:p>
      </dgm:t>
    </dgm:pt>
    <dgm:pt modelId="{5F75896E-363B-4219-9E2C-6E64DCB8EDEE}" type="pres">
      <dgm:prSet presAssocID="{EF4501B5-0608-40D4-BCF8-272058E8B227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F1CED18A-6AB6-43E9-8ACD-7198340BD355}" type="pres">
      <dgm:prSet presAssocID="{706725F0-B3EB-4DE5-A8B0-3A4B298EEDC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9EC824-5C9B-4AD7-9547-D7736DE6810B}" type="pres">
      <dgm:prSet presAssocID="{A5B28DC2-C77D-4B0C-A387-2062CAFC1582}" presName="sibTrans" presStyleLbl="sibTrans2D1" presStyleIdx="1" presStyleCnt="4"/>
      <dgm:spPr/>
      <dgm:t>
        <a:bodyPr/>
        <a:lstStyle/>
        <a:p>
          <a:endParaRPr lang="es-ES"/>
        </a:p>
      </dgm:t>
    </dgm:pt>
    <dgm:pt modelId="{7FE2F1E2-09BF-4E34-A6BB-4F199AF988EE}" type="pres">
      <dgm:prSet presAssocID="{A5B28DC2-C77D-4B0C-A387-2062CAFC1582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17410971-A1CC-404E-8A41-FA413E91BBFE}" type="pres">
      <dgm:prSet presAssocID="{6D901142-BC70-469F-A5FE-E39C5B17755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825B63-0730-4437-8D30-F3A052F4E425}" type="pres">
      <dgm:prSet presAssocID="{BCD60DED-1E27-4B6F-BDA9-095B9684FCFF}" presName="sibTrans" presStyleLbl="sibTrans2D1" presStyleIdx="2" presStyleCnt="4"/>
      <dgm:spPr/>
      <dgm:t>
        <a:bodyPr/>
        <a:lstStyle/>
        <a:p>
          <a:endParaRPr lang="es-ES"/>
        </a:p>
      </dgm:t>
    </dgm:pt>
    <dgm:pt modelId="{695C6DE7-CF85-4265-8BA6-FBEE4FEFBCE5}" type="pres">
      <dgm:prSet presAssocID="{BCD60DED-1E27-4B6F-BDA9-095B9684FCFF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631567EA-05ED-402D-ACA3-C2B430D626DB}" type="pres">
      <dgm:prSet presAssocID="{B2338AC2-F6DC-498C-A67F-1A9D5BC9655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9CA50B-308C-42F5-99C5-2B025A78111E}" type="pres">
      <dgm:prSet presAssocID="{8869D922-D851-46B3-BAC9-72941159B13C}" presName="sibTrans" presStyleLbl="sibTrans2D1" presStyleIdx="3" presStyleCnt="4"/>
      <dgm:spPr/>
      <dgm:t>
        <a:bodyPr/>
        <a:lstStyle/>
        <a:p>
          <a:endParaRPr lang="es-ES"/>
        </a:p>
      </dgm:t>
    </dgm:pt>
    <dgm:pt modelId="{E8D8A9DA-B073-44A9-8D2C-7E7EAA769D51}" type="pres">
      <dgm:prSet presAssocID="{8869D922-D851-46B3-BAC9-72941159B13C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B83498BD-632E-4C5D-A741-3137CFB5A7F5}" type="pres">
      <dgm:prSet presAssocID="{CC147518-4D09-436C-AC09-634BF4BC1B7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BFBAE1-5012-4E28-AAD5-10786E7A1C92}" type="presOf" srcId="{8869D922-D851-46B3-BAC9-72941159B13C}" destId="{CD9CA50B-308C-42F5-99C5-2B025A78111E}" srcOrd="0" destOrd="0" presId="urn:microsoft.com/office/officeart/2005/8/layout/process1"/>
    <dgm:cxn modelId="{49246FC0-EF56-47BB-AFE8-682A3E245BDC}" type="presOf" srcId="{BCD60DED-1E27-4B6F-BDA9-095B9684FCFF}" destId="{695C6DE7-CF85-4265-8BA6-FBEE4FEFBCE5}" srcOrd="1" destOrd="0" presId="urn:microsoft.com/office/officeart/2005/8/layout/process1"/>
    <dgm:cxn modelId="{2BF00DE9-EC94-45A6-8A61-9639F1BD7F28}" srcId="{8D582439-C626-4EBF-A4DC-578C50E40F74}" destId="{B2338AC2-F6DC-498C-A67F-1A9D5BC96554}" srcOrd="3" destOrd="0" parTransId="{430B5C46-F846-4E8C-B661-A04D44FF7068}" sibTransId="{8869D922-D851-46B3-BAC9-72941159B13C}"/>
    <dgm:cxn modelId="{B4800C0C-8B43-40AE-93EE-C3085FCA296B}" srcId="{8D582439-C626-4EBF-A4DC-578C50E40F74}" destId="{6D901142-BC70-469F-A5FE-E39C5B17755F}" srcOrd="2" destOrd="0" parTransId="{4DB38165-D44E-4DCB-9D21-1680A7F19901}" sibTransId="{BCD60DED-1E27-4B6F-BDA9-095B9684FCFF}"/>
    <dgm:cxn modelId="{28FF4737-E9AF-4F06-8D08-6CBFCFE85E94}" type="presOf" srcId="{A5B28DC2-C77D-4B0C-A387-2062CAFC1582}" destId="{C39EC824-5C9B-4AD7-9547-D7736DE6810B}" srcOrd="0" destOrd="0" presId="urn:microsoft.com/office/officeart/2005/8/layout/process1"/>
    <dgm:cxn modelId="{BE395A42-CDC0-49B5-A01D-06E8ADF179B9}" srcId="{8D582439-C626-4EBF-A4DC-578C50E40F74}" destId="{706725F0-B3EB-4DE5-A8B0-3A4B298EEDC5}" srcOrd="1" destOrd="0" parTransId="{1E931D03-E4C7-4CC7-B281-94DD1A777763}" sibTransId="{A5B28DC2-C77D-4B0C-A387-2062CAFC1582}"/>
    <dgm:cxn modelId="{8C18C40B-09E1-4B3D-8EA5-2B3C52A26422}" srcId="{8D582439-C626-4EBF-A4DC-578C50E40F74}" destId="{CC147518-4D09-436C-AC09-634BF4BC1B79}" srcOrd="4" destOrd="0" parTransId="{17758768-3C30-4719-9CC3-AFFA7DFF00CB}" sibTransId="{D800EFE0-9AC8-4488-ACFF-FA3C43717AF4}"/>
    <dgm:cxn modelId="{5E1B255B-CE18-4C89-A064-752141D86BA7}" type="presOf" srcId="{706725F0-B3EB-4DE5-A8B0-3A4B298EEDC5}" destId="{F1CED18A-6AB6-43E9-8ACD-7198340BD355}" srcOrd="0" destOrd="0" presId="urn:microsoft.com/office/officeart/2005/8/layout/process1"/>
    <dgm:cxn modelId="{8FC53589-FE84-41C1-BD4B-76AF6361B616}" type="presOf" srcId="{8869D922-D851-46B3-BAC9-72941159B13C}" destId="{E8D8A9DA-B073-44A9-8D2C-7E7EAA769D51}" srcOrd="1" destOrd="0" presId="urn:microsoft.com/office/officeart/2005/8/layout/process1"/>
    <dgm:cxn modelId="{DA51BE8E-35C7-4D5A-A07B-056CE0DC6180}" type="presOf" srcId="{B2338AC2-F6DC-498C-A67F-1A9D5BC96554}" destId="{631567EA-05ED-402D-ACA3-C2B430D626DB}" srcOrd="0" destOrd="0" presId="urn:microsoft.com/office/officeart/2005/8/layout/process1"/>
    <dgm:cxn modelId="{67350527-2D0A-4267-AD68-DD2379056AA7}" type="presOf" srcId="{A5B28DC2-C77D-4B0C-A387-2062CAFC1582}" destId="{7FE2F1E2-09BF-4E34-A6BB-4F199AF988EE}" srcOrd="1" destOrd="0" presId="urn:microsoft.com/office/officeart/2005/8/layout/process1"/>
    <dgm:cxn modelId="{E25491C6-D1EA-4F78-9287-0CB2DA98B69E}" srcId="{8D582439-C626-4EBF-A4DC-578C50E40F74}" destId="{2F39250B-CA3B-4F18-A829-4D4C3236C1A6}" srcOrd="0" destOrd="0" parTransId="{445ADCA4-D7C8-4800-BBF8-52A85B2914DA}" sibTransId="{EF4501B5-0608-40D4-BCF8-272058E8B227}"/>
    <dgm:cxn modelId="{D39A1545-BC41-4DD7-90A8-2E65056CBF79}" type="presOf" srcId="{8D582439-C626-4EBF-A4DC-578C50E40F74}" destId="{E6D25E68-C0B9-444F-A408-3CC58DAD7735}" srcOrd="0" destOrd="0" presId="urn:microsoft.com/office/officeart/2005/8/layout/process1"/>
    <dgm:cxn modelId="{82FFEA5B-E128-4A97-B097-E52928381F6C}" type="presOf" srcId="{BCD60DED-1E27-4B6F-BDA9-095B9684FCFF}" destId="{22825B63-0730-4437-8D30-F3A052F4E425}" srcOrd="0" destOrd="0" presId="urn:microsoft.com/office/officeart/2005/8/layout/process1"/>
    <dgm:cxn modelId="{6FD305AD-30ED-4DD9-8408-FCB04BF8A827}" type="presOf" srcId="{EF4501B5-0608-40D4-BCF8-272058E8B227}" destId="{5F75896E-363B-4219-9E2C-6E64DCB8EDEE}" srcOrd="1" destOrd="0" presId="urn:microsoft.com/office/officeart/2005/8/layout/process1"/>
    <dgm:cxn modelId="{2ED838D0-6DCC-4EB2-BE6D-326089E98143}" type="presOf" srcId="{6D901142-BC70-469F-A5FE-E39C5B17755F}" destId="{17410971-A1CC-404E-8A41-FA413E91BBFE}" srcOrd="0" destOrd="0" presId="urn:microsoft.com/office/officeart/2005/8/layout/process1"/>
    <dgm:cxn modelId="{8540E332-B8BE-4C2C-81D7-8FDAF91C233F}" type="presOf" srcId="{EF4501B5-0608-40D4-BCF8-272058E8B227}" destId="{A1C34E9C-887A-467B-BE36-AFFE83403A2D}" srcOrd="0" destOrd="0" presId="urn:microsoft.com/office/officeart/2005/8/layout/process1"/>
    <dgm:cxn modelId="{3E75EAE7-6F3F-4D93-A8B7-0CC8F94BA93B}" type="presOf" srcId="{CC147518-4D09-436C-AC09-634BF4BC1B79}" destId="{B83498BD-632E-4C5D-A741-3137CFB5A7F5}" srcOrd="0" destOrd="0" presId="urn:microsoft.com/office/officeart/2005/8/layout/process1"/>
    <dgm:cxn modelId="{32248DC0-A2C7-4A76-948C-86364F7EA0AB}" type="presOf" srcId="{2F39250B-CA3B-4F18-A829-4D4C3236C1A6}" destId="{554C3942-D252-4F48-9B2F-BB11F0B925C2}" srcOrd="0" destOrd="0" presId="urn:microsoft.com/office/officeart/2005/8/layout/process1"/>
    <dgm:cxn modelId="{F97EDD8E-4324-4282-B756-CED7392E417D}" type="presParOf" srcId="{E6D25E68-C0B9-444F-A408-3CC58DAD7735}" destId="{554C3942-D252-4F48-9B2F-BB11F0B925C2}" srcOrd="0" destOrd="0" presId="urn:microsoft.com/office/officeart/2005/8/layout/process1"/>
    <dgm:cxn modelId="{276BFE5B-02FC-4249-BFF9-1018B154A3C9}" type="presParOf" srcId="{E6D25E68-C0B9-444F-A408-3CC58DAD7735}" destId="{A1C34E9C-887A-467B-BE36-AFFE83403A2D}" srcOrd="1" destOrd="0" presId="urn:microsoft.com/office/officeart/2005/8/layout/process1"/>
    <dgm:cxn modelId="{D178E9E9-1773-40B1-B0C2-E6B442044B67}" type="presParOf" srcId="{A1C34E9C-887A-467B-BE36-AFFE83403A2D}" destId="{5F75896E-363B-4219-9E2C-6E64DCB8EDEE}" srcOrd="0" destOrd="0" presId="urn:microsoft.com/office/officeart/2005/8/layout/process1"/>
    <dgm:cxn modelId="{0968B8C1-5FE9-47EE-8C2F-5BD02B153FB8}" type="presParOf" srcId="{E6D25E68-C0B9-444F-A408-3CC58DAD7735}" destId="{F1CED18A-6AB6-43E9-8ACD-7198340BD355}" srcOrd="2" destOrd="0" presId="urn:microsoft.com/office/officeart/2005/8/layout/process1"/>
    <dgm:cxn modelId="{C638E9FF-3452-4D02-90D4-A3E167DE3773}" type="presParOf" srcId="{E6D25E68-C0B9-444F-A408-3CC58DAD7735}" destId="{C39EC824-5C9B-4AD7-9547-D7736DE6810B}" srcOrd="3" destOrd="0" presId="urn:microsoft.com/office/officeart/2005/8/layout/process1"/>
    <dgm:cxn modelId="{B8D456FE-AB57-4A5F-B166-91DA2A9FFABF}" type="presParOf" srcId="{C39EC824-5C9B-4AD7-9547-D7736DE6810B}" destId="{7FE2F1E2-09BF-4E34-A6BB-4F199AF988EE}" srcOrd="0" destOrd="0" presId="urn:microsoft.com/office/officeart/2005/8/layout/process1"/>
    <dgm:cxn modelId="{60E30BB6-F4A4-43CC-B6A1-4DE4B1BF2D75}" type="presParOf" srcId="{E6D25E68-C0B9-444F-A408-3CC58DAD7735}" destId="{17410971-A1CC-404E-8A41-FA413E91BBFE}" srcOrd="4" destOrd="0" presId="urn:microsoft.com/office/officeart/2005/8/layout/process1"/>
    <dgm:cxn modelId="{A375DE6E-3FFE-40DA-82A3-BD115CF2C098}" type="presParOf" srcId="{E6D25E68-C0B9-444F-A408-3CC58DAD7735}" destId="{22825B63-0730-4437-8D30-F3A052F4E425}" srcOrd="5" destOrd="0" presId="urn:microsoft.com/office/officeart/2005/8/layout/process1"/>
    <dgm:cxn modelId="{F61A9637-110F-4E2B-A7CE-A0669F9E5828}" type="presParOf" srcId="{22825B63-0730-4437-8D30-F3A052F4E425}" destId="{695C6DE7-CF85-4265-8BA6-FBEE4FEFBCE5}" srcOrd="0" destOrd="0" presId="urn:microsoft.com/office/officeart/2005/8/layout/process1"/>
    <dgm:cxn modelId="{5CBF1312-5720-4E20-B92C-7782AE952589}" type="presParOf" srcId="{E6D25E68-C0B9-444F-A408-3CC58DAD7735}" destId="{631567EA-05ED-402D-ACA3-C2B430D626DB}" srcOrd="6" destOrd="0" presId="urn:microsoft.com/office/officeart/2005/8/layout/process1"/>
    <dgm:cxn modelId="{11E82D25-DB56-48DF-AD2D-D5048B5553FE}" type="presParOf" srcId="{E6D25E68-C0B9-444F-A408-3CC58DAD7735}" destId="{CD9CA50B-308C-42F5-99C5-2B025A78111E}" srcOrd="7" destOrd="0" presId="urn:microsoft.com/office/officeart/2005/8/layout/process1"/>
    <dgm:cxn modelId="{D220781D-A852-4468-947B-1CF88F14B215}" type="presParOf" srcId="{CD9CA50B-308C-42F5-99C5-2B025A78111E}" destId="{E8D8A9DA-B073-44A9-8D2C-7E7EAA769D51}" srcOrd="0" destOrd="0" presId="urn:microsoft.com/office/officeart/2005/8/layout/process1"/>
    <dgm:cxn modelId="{25EA4B77-6211-4ED8-95A8-C6923CD8F141}" type="presParOf" srcId="{E6D25E68-C0B9-444F-A408-3CC58DAD7735}" destId="{B83498BD-632E-4C5D-A741-3137CFB5A7F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582439-C626-4EBF-A4DC-578C50E40F74}" type="doc">
      <dgm:prSet loTypeId="urn:microsoft.com/office/officeart/2005/8/layout/process1" loCatId="process" qsTypeId="urn:microsoft.com/office/officeart/2005/8/quickstyle/3d1" qsCatId="3D" csTypeId="urn:microsoft.com/office/officeart/2005/8/colors/accent1_2" csCatId="accent1" phldr="1"/>
      <dgm:spPr/>
    </dgm:pt>
    <dgm:pt modelId="{2F39250B-CA3B-4F18-A829-4D4C3236C1A6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rgbClr val="FEC75F"/>
              </a:solidFill>
            </a:rPr>
            <a:t>INVESTIGADOR/A</a:t>
          </a:r>
        </a:p>
        <a:p>
          <a:r>
            <a:rPr lang="es-ES" b="1" dirty="0" smtClean="0">
              <a:solidFill>
                <a:srgbClr val="FEC75F"/>
              </a:solidFill>
            </a:rPr>
            <a:t>IEDIS</a:t>
          </a:r>
          <a:endParaRPr lang="es-ES" b="1" dirty="0">
            <a:solidFill>
              <a:srgbClr val="FEC75F"/>
            </a:solidFill>
          </a:endParaRPr>
        </a:p>
      </dgm:t>
    </dgm:pt>
    <dgm:pt modelId="{445ADCA4-D7C8-4800-BBF8-52A85B2914DA}" type="parTrans" cxnId="{E25491C6-D1EA-4F78-9287-0CB2DA98B69E}">
      <dgm:prSet/>
      <dgm:spPr/>
      <dgm:t>
        <a:bodyPr/>
        <a:lstStyle/>
        <a:p>
          <a:endParaRPr lang="es-ES" b="1"/>
        </a:p>
      </dgm:t>
    </dgm:pt>
    <dgm:pt modelId="{EF4501B5-0608-40D4-BCF8-272058E8B227}" type="sibTrans" cxnId="{E25491C6-D1EA-4F78-9287-0CB2DA98B69E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706725F0-B3EB-4DE5-A8B0-3A4B298EEDC5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GESTIÓN COMUNICACIÓN</a:t>
          </a:r>
        </a:p>
        <a:p>
          <a:r>
            <a:rPr lang="es-ES" b="1" dirty="0" smtClean="0"/>
            <a:t>IEDIS</a:t>
          </a:r>
          <a:endParaRPr lang="es-ES" b="1" dirty="0"/>
        </a:p>
      </dgm:t>
    </dgm:pt>
    <dgm:pt modelId="{1E931D03-E4C7-4CC7-B281-94DD1A777763}" type="parTrans" cxnId="{BE395A42-CDC0-49B5-A01D-06E8ADF179B9}">
      <dgm:prSet/>
      <dgm:spPr/>
      <dgm:t>
        <a:bodyPr/>
        <a:lstStyle/>
        <a:p>
          <a:endParaRPr lang="es-ES" b="1"/>
        </a:p>
      </dgm:t>
    </dgm:pt>
    <dgm:pt modelId="{A5B28DC2-C77D-4B0C-A387-2062CAFC1582}" type="sibTrans" cxnId="{BE395A42-CDC0-49B5-A01D-06E8ADF179B9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6D901142-BC70-469F-A5FE-E39C5B17755F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UCC UNIZAR</a:t>
          </a:r>
          <a:endParaRPr lang="es-ES" b="1" dirty="0"/>
        </a:p>
      </dgm:t>
    </dgm:pt>
    <dgm:pt modelId="{4DB38165-D44E-4DCB-9D21-1680A7F19901}" type="parTrans" cxnId="{B4800C0C-8B43-40AE-93EE-C3085FCA296B}">
      <dgm:prSet/>
      <dgm:spPr/>
      <dgm:t>
        <a:bodyPr/>
        <a:lstStyle/>
        <a:p>
          <a:endParaRPr lang="es-ES" b="1"/>
        </a:p>
      </dgm:t>
    </dgm:pt>
    <dgm:pt modelId="{BCD60DED-1E27-4B6F-BDA9-095B9684FCFF}" type="sibTrans" cxnId="{B4800C0C-8B43-40AE-93EE-C3085FCA296B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B2338AC2-F6DC-498C-A67F-1A9D5BC96554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MEDIO DE COMUNICACIÓN</a:t>
          </a:r>
          <a:endParaRPr lang="es-ES" b="1" dirty="0">
            <a:solidFill>
              <a:schemeClr val="bg1"/>
            </a:solidFill>
          </a:endParaRPr>
        </a:p>
      </dgm:t>
    </dgm:pt>
    <dgm:pt modelId="{430B5C46-F846-4E8C-B661-A04D44FF7068}" type="parTrans" cxnId="{2BF00DE9-EC94-45A6-8A61-9639F1BD7F28}">
      <dgm:prSet/>
      <dgm:spPr/>
      <dgm:t>
        <a:bodyPr/>
        <a:lstStyle/>
        <a:p>
          <a:endParaRPr lang="es-ES" b="1"/>
        </a:p>
      </dgm:t>
    </dgm:pt>
    <dgm:pt modelId="{8869D922-D851-46B3-BAC9-72941159B13C}" type="sibTrans" cxnId="{2BF00DE9-EC94-45A6-8A61-9639F1BD7F28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CC147518-4D09-436C-AC09-634BF4BC1B79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SOCIEDAD</a:t>
          </a:r>
          <a:endParaRPr lang="es-ES" b="1" dirty="0"/>
        </a:p>
      </dgm:t>
    </dgm:pt>
    <dgm:pt modelId="{17758768-3C30-4719-9CC3-AFFA7DFF00CB}" type="parTrans" cxnId="{8C18C40B-09E1-4B3D-8EA5-2B3C52A26422}">
      <dgm:prSet/>
      <dgm:spPr/>
      <dgm:t>
        <a:bodyPr/>
        <a:lstStyle/>
        <a:p>
          <a:endParaRPr lang="es-ES" b="1"/>
        </a:p>
      </dgm:t>
    </dgm:pt>
    <dgm:pt modelId="{D800EFE0-9AC8-4488-ACFF-FA3C43717AF4}" type="sibTrans" cxnId="{8C18C40B-09E1-4B3D-8EA5-2B3C52A26422}">
      <dgm:prSet/>
      <dgm:spPr/>
      <dgm:t>
        <a:bodyPr/>
        <a:lstStyle/>
        <a:p>
          <a:endParaRPr lang="es-ES" b="1"/>
        </a:p>
      </dgm:t>
    </dgm:pt>
    <dgm:pt modelId="{E6D25E68-C0B9-444F-A408-3CC58DAD7735}" type="pres">
      <dgm:prSet presAssocID="{8D582439-C626-4EBF-A4DC-578C50E40F74}" presName="Name0" presStyleCnt="0">
        <dgm:presLayoutVars>
          <dgm:dir/>
          <dgm:resizeHandles val="exact"/>
        </dgm:presLayoutVars>
      </dgm:prSet>
      <dgm:spPr/>
    </dgm:pt>
    <dgm:pt modelId="{554C3942-D252-4F48-9B2F-BB11F0B925C2}" type="pres">
      <dgm:prSet presAssocID="{2F39250B-CA3B-4F18-A829-4D4C3236C1A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C34E9C-887A-467B-BE36-AFFE83403A2D}" type="pres">
      <dgm:prSet presAssocID="{EF4501B5-0608-40D4-BCF8-272058E8B227}" presName="sibTrans" presStyleLbl="sibTrans2D1" presStyleIdx="0" presStyleCnt="4"/>
      <dgm:spPr/>
      <dgm:t>
        <a:bodyPr/>
        <a:lstStyle/>
        <a:p>
          <a:endParaRPr lang="es-ES"/>
        </a:p>
      </dgm:t>
    </dgm:pt>
    <dgm:pt modelId="{5F75896E-363B-4219-9E2C-6E64DCB8EDEE}" type="pres">
      <dgm:prSet presAssocID="{EF4501B5-0608-40D4-BCF8-272058E8B227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F1CED18A-6AB6-43E9-8ACD-7198340BD355}" type="pres">
      <dgm:prSet presAssocID="{706725F0-B3EB-4DE5-A8B0-3A4B298EEDC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9EC824-5C9B-4AD7-9547-D7736DE6810B}" type="pres">
      <dgm:prSet presAssocID="{A5B28DC2-C77D-4B0C-A387-2062CAFC1582}" presName="sibTrans" presStyleLbl="sibTrans2D1" presStyleIdx="1" presStyleCnt="4"/>
      <dgm:spPr/>
      <dgm:t>
        <a:bodyPr/>
        <a:lstStyle/>
        <a:p>
          <a:endParaRPr lang="es-ES"/>
        </a:p>
      </dgm:t>
    </dgm:pt>
    <dgm:pt modelId="{7FE2F1E2-09BF-4E34-A6BB-4F199AF988EE}" type="pres">
      <dgm:prSet presAssocID="{A5B28DC2-C77D-4B0C-A387-2062CAFC1582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17410971-A1CC-404E-8A41-FA413E91BBFE}" type="pres">
      <dgm:prSet presAssocID="{6D901142-BC70-469F-A5FE-E39C5B17755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825B63-0730-4437-8D30-F3A052F4E425}" type="pres">
      <dgm:prSet presAssocID="{BCD60DED-1E27-4B6F-BDA9-095B9684FCFF}" presName="sibTrans" presStyleLbl="sibTrans2D1" presStyleIdx="2" presStyleCnt="4"/>
      <dgm:spPr/>
      <dgm:t>
        <a:bodyPr/>
        <a:lstStyle/>
        <a:p>
          <a:endParaRPr lang="es-ES"/>
        </a:p>
      </dgm:t>
    </dgm:pt>
    <dgm:pt modelId="{695C6DE7-CF85-4265-8BA6-FBEE4FEFBCE5}" type="pres">
      <dgm:prSet presAssocID="{BCD60DED-1E27-4B6F-BDA9-095B9684FCFF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631567EA-05ED-402D-ACA3-C2B430D626DB}" type="pres">
      <dgm:prSet presAssocID="{B2338AC2-F6DC-498C-A67F-1A9D5BC9655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9CA50B-308C-42F5-99C5-2B025A78111E}" type="pres">
      <dgm:prSet presAssocID="{8869D922-D851-46B3-BAC9-72941159B13C}" presName="sibTrans" presStyleLbl="sibTrans2D1" presStyleIdx="3" presStyleCnt="4"/>
      <dgm:spPr/>
      <dgm:t>
        <a:bodyPr/>
        <a:lstStyle/>
        <a:p>
          <a:endParaRPr lang="es-ES"/>
        </a:p>
      </dgm:t>
    </dgm:pt>
    <dgm:pt modelId="{E8D8A9DA-B073-44A9-8D2C-7E7EAA769D51}" type="pres">
      <dgm:prSet presAssocID="{8869D922-D851-46B3-BAC9-72941159B13C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B83498BD-632E-4C5D-A741-3137CFB5A7F5}" type="pres">
      <dgm:prSet presAssocID="{CC147518-4D09-436C-AC09-634BF4BC1B7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BFBAE1-5012-4E28-AAD5-10786E7A1C92}" type="presOf" srcId="{8869D922-D851-46B3-BAC9-72941159B13C}" destId="{CD9CA50B-308C-42F5-99C5-2B025A78111E}" srcOrd="0" destOrd="0" presId="urn:microsoft.com/office/officeart/2005/8/layout/process1"/>
    <dgm:cxn modelId="{49246FC0-EF56-47BB-AFE8-682A3E245BDC}" type="presOf" srcId="{BCD60DED-1E27-4B6F-BDA9-095B9684FCFF}" destId="{695C6DE7-CF85-4265-8BA6-FBEE4FEFBCE5}" srcOrd="1" destOrd="0" presId="urn:microsoft.com/office/officeart/2005/8/layout/process1"/>
    <dgm:cxn modelId="{2BF00DE9-EC94-45A6-8A61-9639F1BD7F28}" srcId="{8D582439-C626-4EBF-A4DC-578C50E40F74}" destId="{B2338AC2-F6DC-498C-A67F-1A9D5BC96554}" srcOrd="3" destOrd="0" parTransId="{430B5C46-F846-4E8C-B661-A04D44FF7068}" sibTransId="{8869D922-D851-46B3-BAC9-72941159B13C}"/>
    <dgm:cxn modelId="{B4800C0C-8B43-40AE-93EE-C3085FCA296B}" srcId="{8D582439-C626-4EBF-A4DC-578C50E40F74}" destId="{6D901142-BC70-469F-A5FE-E39C5B17755F}" srcOrd="2" destOrd="0" parTransId="{4DB38165-D44E-4DCB-9D21-1680A7F19901}" sibTransId="{BCD60DED-1E27-4B6F-BDA9-095B9684FCFF}"/>
    <dgm:cxn modelId="{28FF4737-E9AF-4F06-8D08-6CBFCFE85E94}" type="presOf" srcId="{A5B28DC2-C77D-4B0C-A387-2062CAFC1582}" destId="{C39EC824-5C9B-4AD7-9547-D7736DE6810B}" srcOrd="0" destOrd="0" presId="urn:microsoft.com/office/officeart/2005/8/layout/process1"/>
    <dgm:cxn modelId="{BE395A42-CDC0-49B5-A01D-06E8ADF179B9}" srcId="{8D582439-C626-4EBF-A4DC-578C50E40F74}" destId="{706725F0-B3EB-4DE5-A8B0-3A4B298EEDC5}" srcOrd="1" destOrd="0" parTransId="{1E931D03-E4C7-4CC7-B281-94DD1A777763}" sibTransId="{A5B28DC2-C77D-4B0C-A387-2062CAFC1582}"/>
    <dgm:cxn modelId="{8C18C40B-09E1-4B3D-8EA5-2B3C52A26422}" srcId="{8D582439-C626-4EBF-A4DC-578C50E40F74}" destId="{CC147518-4D09-436C-AC09-634BF4BC1B79}" srcOrd="4" destOrd="0" parTransId="{17758768-3C30-4719-9CC3-AFFA7DFF00CB}" sibTransId="{D800EFE0-9AC8-4488-ACFF-FA3C43717AF4}"/>
    <dgm:cxn modelId="{5E1B255B-CE18-4C89-A064-752141D86BA7}" type="presOf" srcId="{706725F0-B3EB-4DE5-A8B0-3A4B298EEDC5}" destId="{F1CED18A-6AB6-43E9-8ACD-7198340BD355}" srcOrd="0" destOrd="0" presId="urn:microsoft.com/office/officeart/2005/8/layout/process1"/>
    <dgm:cxn modelId="{8FC53589-FE84-41C1-BD4B-76AF6361B616}" type="presOf" srcId="{8869D922-D851-46B3-BAC9-72941159B13C}" destId="{E8D8A9DA-B073-44A9-8D2C-7E7EAA769D51}" srcOrd="1" destOrd="0" presId="urn:microsoft.com/office/officeart/2005/8/layout/process1"/>
    <dgm:cxn modelId="{DA51BE8E-35C7-4D5A-A07B-056CE0DC6180}" type="presOf" srcId="{B2338AC2-F6DC-498C-A67F-1A9D5BC96554}" destId="{631567EA-05ED-402D-ACA3-C2B430D626DB}" srcOrd="0" destOrd="0" presId="urn:microsoft.com/office/officeart/2005/8/layout/process1"/>
    <dgm:cxn modelId="{67350527-2D0A-4267-AD68-DD2379056AA7}" type="presOf" srcId="{A5B28DC2-C77D-4B0C-A387-2062CAFC1582}" destId="{7FE2F1E2-09BF-4E34-A6BB-4F199AF988EE}" srcOrd="1" destOrd="0" presId="urn:microsoft.com/office/officeart/2005/8/layout/process1"/>
    <dgm:cxn modelId="{E25491C6-D1EA-4F78-9287-0CB2DA98B69E}" srcId="{8D582439-C626-4EBF-A4DC-578C50E40F74}" destId="{2F39250B-CA3B-4F18-A829-4D4C3236C1A6}" srcOrd="0" destOrd="0" parTransId="{445ADCA4-D7C8-4800-BBF8-52A85B2914DA}" sibTransId="{EF4501B5-0608-40D4-BCF8-272058E8B227}"/>
    <dgm:cxn modelId="{D39A1545-BC41-4DD7-90A8-2E65056CBF79}" type="presOf" srcId="{8D582439-C626-4EBF-A4DC-578C50E40F74}" destId="{E6D25E68-C0B9-444F-A408-3CC58DAD7735}" srcOrd="0" destOrd="0" presId="urn:microsoft.com/office/officeart/2005/8/layout/process1"/>
    <dgm:cxn modelId="{82FFEA5B-E128-4A97-B097-E52928381F6C}" type="presOf" srcId="{BCD60DED-1E27-4B6F-BDA9-095B9684FCFF}" destId="{22825B63-0730-4437-8D30-F3A052F4E425}" srcOrd="0" destOrd="0" presId="urn:microsoft.com/office/officeart/2005/8/layout/process1"/>
    <dgm:cxn modelId="{6FD305AD-30ED-4DD9-8408-FCB04BF8A827}" type="presOf" srcId="{EF4501B5-0608-40D4-BCF8-272058E8B227}" destId="{5F75896E-363B-4219-9E2C-6E64DCB8EDEE}" srcOrd="1" destOrd="0" presId="urn:microsoft.com/office/officeart/2005/8/layout/process1"/>
    <dgm:cxn modelId="{2ED838D0-6DCC-4EB2-BE6D-326089E98143}" type="presOf" srcId="{6D901142-BC70-469F-A5FE-E39C5B17755F}" destId="{17410971-A1CC-404E-8A41-FA413E91BBFE}" srcOrd="0" destOrd="0" presId="urn:microsoft.com/office/officeart/2005/8/layout/process1"/>
    <dgm:cxn modelId="{8540E332-B8BE-4C2C-81D7-8FDAF91C233F}" type="presOf" srcId="{EF4501B5-0608-40D4-BCF8-272058E8B227}" destId="{A1C34E9C-887A-467B-BE36-AFFE83403A2D}" srcOrd="0" destOrd="0" presId="urn:microsoft.com/office/officeart/2005/8/layout/process1"/>
    <dgm:cxn modelId="{3E75EAE7-6F3F-4D93-A8B7-0CC8F94BA93B}" type="presOf" srcId="{CC147518-4D09-436C-AC09-634BF4BC1B79}" destId="{B83498BD-632E-4C5D-A741-3137CFB5A7F5}" srcOrd="0" destOrd="0" presId="urn:microsoft.com/office/officeart/2005/8/layout/process1"/>
    <dgm:cxn modelId="{32248DC0-A2C7-4A76-948C-86364F7EA0AB}" type="presOf" srcId="{2F39250B-CA3B-4F18-A829-4D4C3236C1A6}" destId="{554C3942-D252-4F48-9B2F-BB11F0B925C2}" srcOrd="0" destOrd="0" presId="urn:microsoft.com/office/officeart/2005/8/layout/process1"/>
    <dgm:cxn modelId="{F97EDD8E-4324-4282-B756-CED7392E417D}" type="presParOf" srcId="{E6D25E68-C0B9-444F-A408-3CC58DAD7735}" destId="{554C3942-D252-4F48-9B2F-BB11F0B925C2}" srcOrd="0" destOrd="0" presId="urn:microsoft.com/office/officeart/2005/8/layout/process1"/>
    <dgm:cxn modelId="{276BFE5B-02FC-4249-BFF9-1018B154A3C9}" type="presParOf" srcId="{E6D25E68-C0B9-444F-A408-3CC58DAD7735}" destId="{A1C34E9C-887A-467B-BE36-AFFE83403A2D}" srcOrd="1" destOrd="0" presId="urn:microsoft.com/office/officeart/2005/8/layout/process1"/>
    <dgm:cxn modelId="{D178E9E9-1773-40B1-B0C2-E6B442044B67}" type="presParOf" srcId="{A1C34E9C-887A-467B-BE36-AFFE83403A2D}" destId="{5F75896E-363B-4219-9E2C-6E64DCB8EDEE}" srcOrd="0" destOrd="0" presId="urn:microsoft.com/office/officeart/2005/8/layout/process1"/>
    <dgm:cxn modelId="{0968B8C1-5FE9-47EE-8C2F-5BD02B153FB8}" type="presParOf" srcId="{E6D25E68-C0B9-444F-A408-3CC58DAD7735}" destId="{F1CED18A-6AB6-43E9-8ACD-7198340BD355}" srcOrd="2" destOrd="0" presId="urn:microsoft.com/office/officeart/2005/8/layout/process1"/>
    <dgm:cxn modelId="{C638E9FF-3452-4D02-90D4-A3E167DE3773}" type="presParOf" srcId="{E6D25E68-C0B9-444F-A408-3CC58DAD7735}" destId="{C39EC824-5C9B-4AD7-9547-D7736DE6810B}" srcOrd="3" destOrd="0" presId="urn:microsoft.com/office/officeart/2005/8/layout/process1"/>
    <dgm:cxn modelId="{B8D456FE-AB57-4A5F-B166-91DA2A9FFABF}" type="presParOf" srcId="{C39EC824-5C9B-4AD7-9547-D7736DE6810B}" destId="{7FE2F1E2-09BF-4E34-A6BB-4F199AF988EE}" srcOrd="0" destOrd="0" presId="urn:microsoft.com/office/officeart/2005/8/layout/process1"/>
    <dgm:cxn modelId="{60E30BB6-F4A4-43CC-B6A1-4DE4B1BF2D75}" type="presParOf" srcId="{E6D25E68-C0B9-444F-A408-3CC58DAD7735}" destId="{17410971-A1CC-404E-8A41-FA413E91BBFE}" srcOrd="4" destOrd="0" presId="urn:microsoft.com/office/officeart/2005/8/layout/process1"/>
    <dgm:cxn modelId="{A375DE6E-3FFE-40DA-82A3-BD115CF2C098}" type="presParOf" srcId="{E6D25E68-C0B9-444F-A408-3CC58DAD7735}" destId="{22825B63-0730-4437-8D30-F3A052F4E425}" srcOrd="5" destOrd="0" presId="urn:microsoft.com/office/officeart/2005/8/layout/process1"/>
    <dgm:cxn modelId="{F61A9637-110F-4E2B-A7CE-A0669F9E5828}" type="presParOf" srcId="{22825B63-0730-4437-8D30-F3A052F4E425}" destId="{695C6DE7-CF85-4265-8BA6-FBEE4FEFBCE5}" srcOrd="0" destOrd="0" presId="urn:microsoft.com/office/officeart/2005/8/layout/process1"/>
    <dgm:cxn modelId="{5CBF1312-5720-4E20-B92C-7782AE952589}" type="presParOf" srcId="{E6D25E68-C0B9-444F-A408-3CC58DAD7735}" destId="{631567EA-05ED-402D-ACA3-C2B430D626DB}" srcOrd="6" destOrd="0" presId="urn:microsoft.com/office/officeart/2005/8/layout/process1"/>
    <dgm:cxn modelId="{11E82D25-DB56-48DF-AD2D-D5048B5553FE}" type="presParOf" srcId="{E6D25E68-C0B9-444F-A408-3CC58DAD7735}" destId="{CD9CA50B-308C-42F5-99C5-2B025A78111E}" srcOrd="7" destOrd="0" presId="urn:microsoft.com/office/officeart/2005/8/layout/process1"/>
    <dgm:cxn modelId="{D220781D-A852-4468-947B-1CF88F14B215}" type="presParOf" srcId="{CD9CA50B-308C-42F5-99C5-2B025A78111E}" destId="{E8D8A9DA-B073-44A9-8D2C-7E7EAA769D51}" srcOrd="0" destOrd="0" presId="urn:microsoft.com/office/officeart/2005/8/layout/process1"/>
    <dgm:cxn modelId="{25EA4B77-6211-4ED8-95A8-C6923CD8F141}" type="presParOf" srcId="{E6D25E68-C0B9-444F-A408-3CC58DAD7735}" destId="{B83498BD-632E-4C5D-A741-3137CFB5A7F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582439-C626-4EBF-A4DC-578C50E40F74}" type="doc">
      <dgm:prSet loTypeId="urn:microsoft.com/office/officeart/2005/8/layout/process1" loCatId="process" qsTypeId="urn:microsoft.com/office/officeart/2005/8/quickstyle/3d1" qsCatId="3D" csTypeId="urn:microsoft.com/office/officeart/2005/8/colors/accent1_2" csCatId="accent1" phldr="1"/>
      <dgm:spPr/>
    </dgm:pt>
    <dgm:pt modelId="{2F39250B-CA3B-4F18-A829-4D4C3236C1A6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INVESTIGADOR/A</a:t>
          </a:r>
        </a:p>
        <a:p>
          <a:r>
            <a:rPr lang="es-ES" b="1" dirty="0" smtClean="0">
              <a:solidFill>
                <a:schemeClr val="bg1"/>
              </a:solidFill>
            </a:rPr>
            <a:t>IEDIS</a:t>
          </a:r>
          <a:endParaRPr lang="es-ES" b="1" dirty="0">
            <a:solidFill>
              <a:schemeClr val="bg1"/>
            </a:solidFill>
          </a:endParaRPr>
        </a:p>
      </dgm:t>
    </dgm:pt>
    <dgm:pt modelId="{445ADCA4-D7C8-4800-BBF8-52A85B2914DA}" type="parTrans" cxnId="{E25491C6-D1EA-4F78-9287-0CB2DA98B69E}">
      <dgm:prSet/>
      <dgm:spPr/>
      <dgm:t>
        <a:bodyPr/>
        <a:lstStyle/>
        <a:p>
          <a:endParaRPr lang="es-ES" b="1"/>
        </a:p>
      </dgm:t>
    </dgm:pt>
    <dgm:pt modelId="{EF4501B5-0608-40D4-BCF8-272058E8B227}" type="sibTrans" cxnId="{E25491C6-D1EA-4F78-9287-0CB2DA98B69E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706725F0-B3EB-4DE5-A8B0-3A4B298EEDC5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rgbClr val="FEC75F"/>
              </a:solidFill>
            </a:rPr>
            <a:t>GESTIÓN COMUNICACIÓN</a:t>
          </a:r>
        </a:p>
        <a:p>
          <a:r>
            <a:rPr lang="es-ES" b="1" dirty="0" smtClean="0">
              <a:solidFill>
                <a:srgbClr val="FEC75F"/>
              </a:solidFill>
            </a:rPr>
            <a:t>IEDIS</a:t>
          </a:r>
          <a:endParaRPr lang="es-ES" b="1" dirty="0">
            <a:solidFill>
              <a:srgbClr val="FEC75F"/>
            </a:solidFill>
          </a:endParaRPr>
        </a:p>
      </dgm:t>
    </dgm:pt>
    <dgm:pt modelId="{1E931D03-E4C7-4CC7-B281-94DD1A777763}" type="parTrans" cxnId="{BE395A42-CDC0-49B5-A01D-06E8ADF179B9}">
      <dgm:prSet/>
      <dgm:spPr/>
      <dgm:t>
        <a:bodyPr/>
        <a:lstStyle/>
        <a:p>
          <a:endParaRPr lang="es-ES" b="1"/>
        </a:p>
      </dgm:t>
    </dgm:pt>
    <dgm:pt modelId="{A5B28DC2-C77D-4B0C-A387-2062CAFC1582}" type="sibTrans" cxnId="{BE395A42-CDC0-49B5-A01D-06E8ADF179B9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6D901142-BC70-469F-A5FE-E39C5B17755F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UCC UNIZAR</a:t>
          </a:r>
          <a:endParaRPr lang="es-ES" b="1" dirty="0"/>
        </a:p>
      </dgm:t>
    </dgm:pt>
    <dgm:pt modelId="{4DB38165-D44E-4DCB-9D21-1680A7F19901}" type="parTrans" cxnId="{B4800C0C-8B43-40AE-93EE-C3085FCA296B}">
      <dgm:prSet/>
      <dgm:spPr/>
      <dgm:t>
        <a:bodyPr/>
        <a:lstStyle/>
        <a:p>
          <a:endParaRPr lang="es-ES" b="1"/>
        </a:p>
      </dgm:t>
    </dgm:pt>
    <dgm:pt modelId="{BCD60DED-1E27-4B6F-BDA9-095B9684FCFF}" type="sibTrans" cxnId="{B4800C0C-8B43-40AE-93EE-C3085FCA296B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B2338AC2-F6DC-498C-A67F-1A9D5BC96554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MEDIO DE COMUNICACIÓN</a:t>
          </a:r>
          <a:endParaRPr lang="es-ES" b="1" dirty="0">
            <a:solidFill>
              <a:schemeClr val="bg1"/>
            </a:solidFill>
          </a:endParaRPr>
        </a:p>
      </dgm:t>
    </dgm:pt>
    <dgm:pt modelId="{430B5C46-F846-4E8C-B661-A04D44FF7068}" type="parTrans" cxnId="{2BF00DE9-EC94-45A6-8A61-9639F1BD7F28}">
      <dgm:prSet/>
      <dgm:spPr/>
      <dgm:t>
        <a:bodyPr/>
        <a:lstStyle/>
        <a:p>
          <a:endParaRPr lang="es-ES" b="1"/>
        </a:p>
      </dgm:t>
    </dgm:pt>
    <dgm:pt modelId="{8869D922-D851-46B3-BAC9-72941159B13C}" type="sibTrans" cxnId="{2BF00DE9-EC94-45A6-8A61-9639F1BD7F28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CC147518-4D09-436C-AC09-634BF4BC1B79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SOCIEDAD</a:t>
          </a:r>
          <a:endParaRPr lang="es-ES" b="1" dirty="0"/>
        </a:p>
      </dgm:t>
    </dgm:pt>
    <dgm:pt modelId="{17758768-3C30-4719-9CC3-AFFA7DFF00CB}" type="parTrans" cxnId="{8C18C40B-09E1-4B3D-8EA5-2B3C52A26422}">
      <dgm:prSet/>
      <dgm:spPr/>
      <dgm:t>
        <a:bodyPr/>
        <a:lstStyle/>
        <a:p>
          <a:endParaRPr lang="es-ES" b="1"/>
        </a:p>
      </dgm:t>
    </dgm:pt>
    <dgm:pt modelId="{D800EFE0-9AC8-4488-ACFF-FA3C43717AF4}" type="sibTrans" cxnId="{8C18C40B-09E1-4B3D-8EA5-2B3C52A26422}">
      <dgm:prSet/>
      <dgm:spPr/>
      <dgm:t>
        <a:bodyPr/>
        <a:lstStyle/>
        <a:p>
          <a:endParaRPr lang="es-ES" b="1"/>
        </a:p>
      </dgm:t>
    </dgm:pt>
    <dgm:pt modelId="{E6D25E68-C0B9-444F-A408-3CC58DAD7735}" type="pres">
      <dgm:prSet presAssocID="{8D582439-C626-4EBF-A4DC-578C50E40F74}" presName="Name0" presStyleCnt="0">
        <dgm:presLayoutVars>
          <dgm:dir/>
          <dgm:resizeHandles val="exact"/>
        </dgm:presLayoutVars>
      </dgm:prSet>
      <dgm:spPr/>
    </dgm:pt>
    <dgm:pt modelId="{554C3942-D252-4F48-9B2F-BB11F0B925C2}" type="pres">
      <dgm:prSet presAssocID="{2F39250B-CA3B-4F18-A829-4D4C3236C1A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C34E9C-887A-467B-BE36-AFFE83403A2D}" type="pres">
      <dgm:prSet presAssocID="{EF4501B5-0608-40D4-BCF8-272058E8B227}" presName="sibTrans" presStyleLbl="sibTrans2D1" presStyleIdx="0" presStyleCnt="4"/>
      <dgm:spPr/>
      <dgm:t>
        <a:bodyPr/>
        <a:lstStyle/>
        <a:p>
          <a:endParaRPr lang="es-ES"/>
        </a:p>
      </dgm:t>
    </dgm:pt>
    <dgm:pt modelId="{5F75896E-363B-4219-9E2C-6E64DCB8EDEE}" type="pres">
      <dgm:prSet presAssocID="{EF4501B5-0608-40D4-BCF8-272058E8B227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F1CED18A-6AB6-43E9-8ACD-7198340BD355}" type="pres">
      <dgm:prSet presAssocID="{706725F0-B3EB-4DE5-A8B0-3A4B298EEDC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9EC824-5C9B-4AD7-9547-D7736DE6810B}" type="pres">
      <dgm:prSet presAssocID="{A5B28DC2-C77D-4B0C-A387-2062CAFC1582}" presName="sibTrans" presStyleLbl="sibTrans2D1" presStyleIdx="1" presStyleCnt="4"/>
      <dgm:spPr/>
      <dgm:t>
        <a:bodyPr/>
        <a:lstStyle/>
        <a:p>
          <a:endParaRPr lang="es-ES"/>
        </a:p>
      </dgm:t>
    </dgm:pt>
    <dgm:pt modelId="{7FE2F1E2-09BF-4E34-A6BB-4F199AF988EE}" type="pres">
      <dgm:prSet presAssocID="{A5B28DC2-C77D-4B0C-A387-2062CAFC1582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17410971-A1CC-404E-8A41-FA413E91BBFE}" type="pres">
      <dgm:prSet presAssocID="{6D901142-BC70-469F-A5FE-E39C5B17755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825B63-0730-4437-8D30-F3A052F4E425}" type="pres">
      <dgm:prSet presAssocID="{BCD60DED-1E27-4B6F-BDA9-095B9684FCFF}" presName="sibTrans" presStyleLbl="sibTrans2D1" presStyleIdx="2" presStyleCnt="4"/>
      <dgm:spPr/>
      <dgm:t>
        <a:bodyPr/>
        <a:lstStyle/>
        <a:p>
          <a:endParaRPr lang="es-ES"/>
        </a:p>
      </dgm:t>
    </dgm:pt>
    <dgm:pt modelId="{695C6DE7-CF85-4265-8BA6-FBEE4FEFBCE5}" type="pres">
      <dgm:prSet presAssocID="{BCD60DED-1E27-4B6F-BDA9-095B9684FCFF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631567EA-05ED-402D-ACA3-C2B430D626DB}" type="pres">
      <dgm:prSet presAssocID="{B2338AC2-F6DC-498C-A67F-1A9D5BC9655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9CA50B-308C-42F5-99C5-2B025A78111E}" type="pres">
      <dgm:prSet presAssocID="{8869D922-D851-46B3-BAC9-72941159B13C}" presName="sibTrans" presStyleLbl="sibTrans2D1" presStyleIdx="3" presStyleCnt="4"/>
      <dgm:spPr/>
      <dgm:t>
        <a:bodyPr/>
        <a:lstStyle/>
        <a:p>
          <a:endParaRPr lang="es-ES"/>
        </a:p>
      </dgm:t>
    </dgm:pt>
    <dgm:pt modelId="{E8D8A9DA-B073-44A9-8D2C-7E7EAA769D51}" type="pres">
      <dgm:prSet presAssocID="{8869D922-D851-46B3-BAC9-72941159B13C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B83498BD-632E-4C5D-A741-3137CFB5A7F5}" type="pres">
      <dgm:prSet presAssocID="{CC147518-4D09-436C-AC09-634BF4BC1B7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BFBAE1-5012-4E28-AAD5-10786E7A1C92}" type="presOf" srcId="{8869D922-D851-46B3-BAC9-72941159B13C}" destId="{CD9CA50B-308C-42F5-99C5-2B025A78111E}" srcOrd="0" destOrd="0" presId="urn:microsoft.com/office/officeart/2005/8/layout/process1"/>
    <dgm:cxn modelId="{49246FC0-EF56-47BB-AFE8-682A3E245BDC}" type="presOf" srcId="{BCD60DED-1E27-4B6F-BDA9-095B9684FCFF}" destId="{695C6DE7-CF85-4265-8BA6-FBEE4FEFBCE5}" srcOrd="1" destOrd="0" presId="urn:microsoft.com/office/officeart/2005/8/layout/process1"/>
    <dgm:cxn modelId="{2BF00DE9-EC94-45A6-8A61-9639F1BD7F28}" srcId="{8D582439-C626-4EBF-A4DC-578C50E40F74}" destId="{B2338AC2-F6DC-498C-A67F-1A9D5BC96554}" srcOrd="3" destOrd="0" parTransId="{430B5C46-F846-4E8C-B661-A04D44FF7068}" sibTransId="{8869D922-D851-46B3-BAC9-72941159B13C}"/>
    <dgm:cxn modelId="{B4800C0C-8B43-40AE-93EE-C3085FCA296B}" srcId="{8D582439-C626-4EBF-A4DC-578C50E40F74}" destId="{6D901142-BC70-469F-A5FE-E39C5B17755F}" srcOrd="2" destOrd="0" parTransId="{4DB38165-D44E-4DCB-9D21-1680A7F19901}" sibTransId="{BCD60DED-1E27-4B6F-BDA9-095B9684FCFF}"/>
    <dgm:cxn modelId="{28FF4737-E9AF-4F06-8D08-6CBFCFE85E94}" type="presOf" srcId="{A5B28DC2-C77D-4B0C-A387-2062CAFC1582}" destId="{C39EC824-5C9B-4AD7-9547-D7736DE6810B}" srcOrd="0" destOrd="0" presId="urn:microsoft.com/office/officeart/2005/8/layout/process1"/>
    <dgm:cxn modelId="{BE395A42-CDC0-49B5-A01D-06E8ADF179B9}" srcId="{8D582439-C626-4EBF-A4DC-578C50E40F74}" destId="{706725F0-B3EB-4DE5-A8B0-3A4B298EEDC5}" srcOrd="1" destOrd="0" parTransId="{1E931D03-E4C7-4CC7-B281-94DD1A777763}" sibTransId="{A5B28DC2-C77D-4B0C-A387-2062CAFC1582}"/>
    <dgm:cxn modelId="{8C18C40B-09E1-4B3D-8EA5-2B3C52A26422}" srcId="{8D582439-C626-4EBF-A4DC-578C50E40F74}" destId="{CC147518-4D09-436C-AC09-634BF4BC1B79}" srcOrd="4" destOrd="0" parTransId="{17758768-3C30-4719-9CC3-AFFA7DFF00CB}" sibTransId="{D800EFE0-9AC8-4488-ACFF-FA3C43717AF4}"/>
    <dgm:cxn modelId="{5E1B255B-CE18-4C89-A064-752141D86BA7}" type="presOf" srcId="{706725F0-B3EB-4DE5-A8B0-3A4B298EEDC5}" destId="{F1CED18A-6AB6-43E9-8ACD-7198340BD355}" srcOrd="0" destOrd="0" presId="urn:microsoft.com/office/officeart/2005/8/layout/process1"/>
    <dgm:cxn modelId="{8FC53589-FE84-41C1-BD4B-76AF6361B616}" type="presOf" srcId="{8869D922-D851-46B3-BAC9-72941159B13C}" destId="{E8D8A9DA-B073-44A9-8D2C-7E7EAA769D51}" srcOrd="1" destOrd="0" presId="urn:microsoft.com/office/officeart/2005/8/layout/process1"/>
    <dgm:cxn modelId="{DA51BE8E-35C7-4D5A-A07B-056CE0DC6180}" type="presOf" srcId="{B2338AC2-F6DC-498C-A67F-1A9D5BC96554}" destId="{631567EA-05ED-402D-ACA3-C2B430D626DB}" srcOrd="0" destOrd="0" presId="urn:microsoft.com/office/officeart/2005/8/layout/process1"/>
    <dgm:cxn modelId="{67350527-2D0A-4267-AD68-DD2379056AA7}" type="presOf" srcId="{A5B28DC2-C77D-4B0C-A387-2062CAFC1582}" destId="{7FE2F1E2-09BF-4E34-A6BB-4F199AF988EE}" srcOrd="1" destOrd="0" presId="urn:microsoft.com/office/officeart/2005/8/layout/process1"/>
    <dgm:cxn modelId="{E25491C6-D1EA-4F78-9287-0CB2DA98B69E}" srcId="{8D582439-C626-4EBF-A4DC-578C50E40F74}" destId="{2F39250B-CA3B-4F18-A829-4D4C3236C1A6}" srcOrd="0" destOrd="0" parTransId="{445ADCA4-D7C8-4800-BBF8-52A85B2914DA}" sibTransId="{EF4501B5-0608-40D4-BCF8-272058E8B227}"/>
    <dgm:cxn modelId="{D39A1545-BC41-4DD7-90A8-2E65056CBF79}" type="presOf" srcId="{8D582439-C626-4EBF-A4DC-578C50E40F74}" destId="{E6D25E68-C0B9-444F-A408-3CC58DAD7735}" srcOrd="0" destOrd="0" presId="urn:microsoft.com/office/officeart/2005/8/layout/process1"/>
    <dgm:cxn modelId="{82FFEA5B-E128-4A97-B097-E52928381F6C}" type="presOf" srcId="{BCD60DED-1E27-4B6F-BDA9-095B9684FCFF}" destId="{22825B63-0730-4437-8D30-F3A052F4E425}" srcOrd="0" destOrd="0" presId="urn:microsoft.com/office/officeart/2005/8/layout/process1"/>
    <dgm:cxn modelId="{6FD305AD-30ED-4DD9-8408-FCB04BF8A827}" type="presOf" srcId="{EF4501B5-0608-40D4-BCF8-272058E8B227}" destId="{5F75896E-363B-4219-9E2C-6E64DCB8EDEE}" srcOrd="1" destOrd="0" presId="urn:microsoft.com/office/officeart/2005/8/layout/process1"/>
    <dgm:cxn modelId="{2ED838D0-6DCC-4EB2-BE6D-326089E98143}" type="presOf" srcId="{6D901142-BC70-469F-A5FE-E39C5B17755F}" destId="{17410971-A1CC-404E-8A41-FA413E91BBFE}" srcOrd="0" destOrd="0" presId="urn:microsoft.com/office/officeart/2005/8/layout/process1"/>
    <dgm:cxn modelId="{8540E332-B8BE-4C2C-81D7-8FDAF91C233F}" type="presOf" srcId="{EF4501B5-0608-40D4-BCF8-272058E8B227}" destId="{A1C34E9C-887A-467B-BE36-AFFE83403A2D}" srcOrd="0" destOrd="0" presId="urn:microsoft.com/office/officeart/2005/8/layout/process1"/>
    <dgm:cxn modelId="{3E75EAE7-6F3F-4D93-A8B7-0CC8F94BA93B}" type="presOf" srcId="{CC147518-4D09-436C-AC09-634BF4BC1B79}" destId="{B83498BD-632E-4C5D-A741-3137CFB5A7F5}" srcOrd="0" destOrd="0" presId="urn:microsoft.com/office/officeart/2005/8/layout/process1"/>
    <dgm:cxn modelId="{32248DC0-A2C7-4A76-948C-86364F7EA0AB}" type="presOf" srcId="{2F39250B-CA3B-4F18-A829-4D4C3236C1A6}" destId="{554C3942-D252-4F48-9B2F-BB11F0B925C2}" srcOrd="0" destOrd="0" presId="urn:microsoft.com/office/officeart/2005/8/layout/process1"/>
    <dgm:cxn modelId="{F97EDD8E-4324-4282-B756-CED7392E417D}" type="presParOf" srcId="{E6D25E68-C0B9-444F-A408-3CC58DAD7735}" destId="{554C3942-D252-4F48-9B2F-BB11F0B925C2}" srcOrd="0" destOrd="0" presId="urn:microsoft.com/office/officeart/2005/8/layout/process1"/>
    <dgm:cxn modelId="{276BFE5B-02FC-4249-BFF9-1018B154A3C9}" type="presParOf" srcId="{E6D25E68-C0B9-444F-A408-3CC58DAD7735}" destId="{A1C34E9C-887A-467B-BE36-AFFE83403A2D}" srcOrd="1" destOrd="0" presId="urn:microsoft.com/office/officeart/2005/8/layout/process1"/>
    <dgm:cxn modelId="{D178E9E9-1773-40B1-B0C2-E6B442044B67}" type="presParOf" srcId="{A1C34E9C-887A-467B-BE36-AFFE83403A2D}" destId="{5F75896E-363B-4219-9E2C-6E64DCB8EDEE}" srcOrd="0" destOrd="0" presId="urn:microsoft.com/office/officeart/2005/8/layout/process1"/>
    <dgm:cxn modelId="{0968B8C1-5FE9-47EE-8C2F-5BD02B153FB8}" type="presParOf" srcId="{E6D25E68-C0B9-444F-A408-3CC58DAD7735}" destId="{F1CED18A-6AB6-43E9-8ACD-7198340BD355}" srcOrd="2" destOrd="0" presId="urn:microsoft.com/office/officeart/2005/8/layout/process1"/>
    <dgm:cxn modelId="{C638E9FF-3452-4D02-90D4-A3E167DE3773}" type="presParOf" srcId="{E6D25E68-C0B9-444F-A408-3CC58DAD7735}" destId="{C39EC824-5C9B-4AD7-9547-D7736DE6810B}" srcOrd="3" destOrd="0" presId="urn:microsoft.com/office/officeart/2005/8/layout/process1"/>
    <dgm:cxn modelId="{B8D456FE-AB57-4A5F-B166-91DA2A9FFABF}" type="presParOf" srcId="{C39EC824-5C9B-4AD7-9547-D7736DE6810B}" destId="{7FE2F1E2-09BF-4E34-A6BB-4F199AF988EE}" srcOrd="0" destOrd="0" presId="urn:microsoft.com/office/officeart/2005/8/layout/process1"/>
    <dgm:cxn modelId="{60E30BB6-F4A4-43CC-B6A1-4DE4B1BF2D75}" type="presParOf" srcId="{E6D25E68-C0B9-444F-A408-3CC58DAD7735}" destId="{17410971-A1CC-404E-8A41-FA413E91BBFE}" srcOrd="4" destOrd="0" presId="urn:microsoft.com/office/officeart/2005/8/layout/process1"/>
    <dgm:cxn modelId="{A375DE6E-3FFE-40DA-82A3-BD115CF2C098}" type="presParOf" srcId="{E6D25E68-C0B9-444F-A408-3CC58DAD7735}" destId="{22825B63-0730-4437-8D30-F3A052F4E425}" srcOrd="5" destOrd="0" presId="urn:microsoft.com/office/officeart/2005/8/layout/process1"/>
    <dgm:cxn modelId="{F61A9637-110F-4E2B-A7CE-A0669F9E5828}" type="presParOf" srcId="{22825B63-0730-4437-8D30-F3A052F4E425}" destId="{695C6DE7-CF85-4265-8BA6-FBEE4FEFBCE5}" srcOrd="0" destOrd="0" presId="urn:microsoft.com/office/officeart/2005/8/layout/process1"/>
    <dgm:cxn modelId="{5CBF1312-5720-4E20-B92C-7782AE952589}" type="presParOf" srcId="{E6D25E68-C0B9-444F-A408-3CC58DAD7735}" destId="{631567EA-05ED-402D-ACA3-C2B430D626DB}" srcOrd="6" destOrd="0" presId="urn:microsoft.com/office/officeart/2005/8/layout/process1"/>
    <dgm:cxn modelId="{11E82D25-DB56-48DF-AD2D-D5048B5553FE}" type="presParOf" srcId="{E6D25E68-C0B9-444F-A408-3CC58DAD7735}" destId="{CD9CA50B-308C-42F5-99C5-2B025A78111E}" srcOrd="7" destOrd="0" presId="urn:microsoft.com/office/officeart/2005/8/layout/process1"/>
    <dgm:cxn modelId="{D220781D-A852-4468-947B-1CF88F14B215}" type="presParOf" srcId="{CD9CA50B-308C-42F5-99C5-2B025A78111E}" destId="{E8D8A9DA-B073-44A9-8D2C-7E7EAA769D51}" srcOrd="0" destOrd="0" presId="urn:microsoft.com/office/officeart/2005/8/layout/process1"/>
    <dgm:cxn modelId="{25EA4B77-6211-4ED8-95A8-C6923CD8F141}" type="presParOf" srcId="{E6D25E68-C0B9-444F-A408-3CC58DAD7735}" destId="{B83498BD-632E-4C5D-A741-3137CFB5A7F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582439-C626-4EBF-A4DC-578C50E40F74}" type="doc">
      <dgm:prSet loTypeId="urn:microsoft.com/office/officeart/2005/8/layout/process1" loCatId="process" qsTypeId="urn:microsoft.com/office/officeart/2005/8/quickstyle/3d1" qsCatId="3D" csTypeId="urn:microsoft.com/office/officeart/2005/8/colors/accent1_2" csCatId="accent1" phldr="1"/>
      <dgm:spPr/>
    </dgm:pt>
    <dgm:pt modelId="{2F39250B-CA3B-4F18-A829-4D4C3236C1A6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INVESTIGADOR/A</a:t>
          </a:r>
        </a:p>
        <a:p>
          <a:r>
            <a:rPr lang="es-ES" b="1" dirty="0" smtClean="0">
              <a:solidFill>
                <a:schemeClr val="bg1"/>
              </a:solidFill>
            </a:rPr>
            <a:t>IEDIS</a:t>
          </a:r>
          <a:endParaRPr lang="es-ES" b="1" dirty="0">
            <a:solidFill>
              <a:schemeClr val="bg1"/>
            </a:solidFill>
          </a:endParaRPr>
        </a:p>
      </dgm:t>
    </dgm:pt>
    <dgm:pt modelId="{445ADCA4-D7C8-4800-BBF8-52A85B2914DA}" type="parTrans" cxnId="{E25491C6-D1EA-4F78-9287-0CB2DA98B69E}">
      <dgm:prSet/>
      <dgm:spPr/>
      <dgm:t>
        <a:bodyPr/>
        <a:lstStyle/>
        <a:p>
          <a:endParaRPr lang="es-ES" b="1"/>
        </a:p>
      </dgm:t>
    </dgm:pt>
    <dgm:pt modelId="{EF4501B5-0608-40D4-BCF8-272058E8B227}" type="sibTrans" cxnId="{E25491C6-D1EA-4F78-9287-0CB2DA98B69E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706725F0-B3EB-4DE5-A8B0-3A4B298EEDC5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GESTIÓN COMUNICACIÓN</a:t>
          </a:r>
        </a:p>
        <a:p>
          <a:r>
            <a:rPr lang="es-ES" b="1" dirty="0" smtClean="0">
              <a:solidFill>
                <a:schemeClr val="bg1"/>
              </a:solidFill>
            </a:rPr>
            <a:t>IEDIS</a:t>
          </a:r>
          <a:endParaRPr lang="es-ES" b="1" dirty="0">
            <a:solidFill>
              <a:schemeClr val="bg1"/>
            </a:solidFill>
          </a:endParaRPr>
        </a:p>
      </dgm:t>
    </dgm:pt>
    <dgm:pt modelId="{1E931D03-E4C7-4CC7-B281-94DD1A777763}" type="parTrans" cxnId="{BE395A42-CDC0-49B5-A01D-06E8ADF179B9}">
      <dgm:prSet/>
      <dgm:spPr/>
      <dgm:t>
        <a:bodyPr/>
        <a:lstStyle/>
        <a:p>
          <a:endParaRPr lang="es-ES" b="1"/>
        </a:p>
      </dgm:t>
    </dgm:pt>
    <dgm:pt modelId="{A5B28DC2-C77D-4B0C-A387-2062CAFC1582}" type="sibTrans" cxnId="{BE395A42-CDC0-49B5-A01D-06E8ADF179B9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6D901142-BC70-469F-A5FE-E39C5B17755F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rgbClr val="FFC000"/>
              </a:solidFill>
            </a:rPr>
            <a:t>UCC UNIZAR</a:t>
          </a:r>
          <a:endParaRPr lang="es-ES" b="1" dirty="0">
            <a:solidFill>
              <a:srgbClr val="FFC000"/>
            </a:solidFill>
          </a:endParaRPr>
        </a:p>
      </dgm:t>
    </dgm:pt>
    <dgm:pt modelId="{4DB38165-D44E-4DCB-9D21-1680A7F19901}" type="parTrans" cxnId="{B4800C0C-8B43-40AE-93EE-C3085FCA296B}">
      <dgm:prSet/>
      <dgm:spPr/>
      <dgm:t>
        <a:bodyPr/>
        <a:lstStyle/>
        <a:p>
          <a:endParaRPr lang="es-ES" b="1"/>
        </a:p>
      </dgm:t>
    </dgm:pt>
    <dgm:pt modelId="{BCD60DED-1E27-4B6F-BDA9-095B9684FCFF}" type="sibTrans" cxnId="{B4800C0C-8B43-40AE-93EE-C3085FCA296B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B2338AC2-F6DC-498C-A67F-1A9D5BC96554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MEDIO DE COMUNICACIÓN</a:t>
          </a:r>
          <a:endParaRPr lang="es-ES" b="1" dirty="0">
            <a:solidFill>
              <a:schemeClr val="bg1"/>
            </a:solidFill>
          </a:endParaRPr>
        </a:p>
      </dgm:t>
    </dgm:pt>
    <dgm:pt modelId="{430B5C46-F846-4E8C-B661-A04D44FF7068}" type="parTrans" cxnId="{2BF00DE9-EC94-45A6-8A61-9639F1BD7F28}">
      <dgm:prSet/>
      <dgm:spPr/>
      <dgm:t>
        <a:bodyPr/>
        <a:lstStyle/>
        <a:p>
          <a:endParaRPr lang="es-ES" b="1"/>
        </a:p>
      </dgm:t>
    </dgm:pt>
    <dgm:pt modelId="{8869D922-D851-46B3-BAC9-72941159B13C}" type="sibTrans" cxnId="{2BF00DE9-EC94-45A6-8A61-9639F1BD7F28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CC147518-4D09-436C-AC09-634BF4BC1B79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SOCIEDAD</a:t>
          </a:r>
          <a:endParaRPr lang="es-ES" b="1" dirty="0"/>
        </a:p>
      </dgm:t>
    </dgm:pt>
    <dgm:pt modelId="{17758768-3C30-4719-9CC3-AFFA7DFF00CB}" type="parTrans" cxnId="{8C18C40B-09E1-4B3D-8EA5-2B3C52A26422}">
      <dgm:prSet/>
      <dgm:spPr/>
      <dgm:t>
        <a:bodyPr/>
        <a:lstStyle/>
        <a:p>
          <a:endParaRPr lang="es-ES" b="1"/>
        </a:p>
      </dgm:t>
    </dgm:pt>
    <dgm:pt modelId="{D800EFE0-9AC8-4488-ACFF-FA3C43717AF4}" type="sibTrans" cxnId="{8C18C40B-09E1-4B3D-8EA5-2B3C52A26422}">
      <dgm:prSet/>
      <dgm:spPr/>
      <dgm:t>
        <a:bodyPr/>
        <a:lstStyle/>
        <a:p>
          <a:endParaRPr lang="es-ES" b="1"/>
        </a:p>
      </dgm:t>
    </dgm:pt>
    <dgm:pt modelId="{E6D25E68-C0B9-444F-A408-3CC58DAD7735}" type="pres">
      <dgm:prSet presAssocID="{8D582439-C626-4EBF-A4DC-578C50E40F74}" presName="Name0" presStyleCnt="0">
        <dgm:presLayoutVars>
          <dgm:dir/>
          <dgm:resizeHandles val="exact"/>
        </dgm:presLayoutVars>
      </dgm:prSet>
      <dgm:spPr/>
    </dgm:pt>
    <dgm:pt modelId="{554C3942-D252-4F48-9B2F-BB11F0B925C2}" type="pres">
      <dgm:prSet presAssocID="{2F39250B-CA3B-4F18-A829-4D4C3236C1A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C34E9C-887A-467B-BE36-AFFE83403A2D}" type="pres">
      <dgm:prSet presAssocID="{EF4501B5-0608-40D4-BCF8-272058E8B227}" presName="sibTrans" presStyleLbl="sibTrans2D1" presStyleIdx="0" presStyleCnt="4"/>
      <dgm:spPr/>
      <dgm:t>
        <a:bodyPr/>
        <a:lstStyle/>
        <a:p>
          <a:endParaRPr lang="es-ES"/>
        </a:p>
      </dgm:t>
    </dgm:pt>
    <dgm:pt modelId="{5F75896E-363B-4219-9E2C-6E64DCB8EDEE}" type="pres">
      <dgm:prSet presAssocID="{EF4501B5-0608-40D4-BCF8-272058E8B227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F1CED18A-6AB6-43E9-8ACD-7198340BD355}" type="pres">
      <dgm:prSet presAssocID="{706725F0-B3EB-4DE5-A8B0-3A4B298EEDC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9EC824-5C9B-4AD7-9547-D7736DE6810B}" type="pres">
      <dgm:prSet presAssocID="{A5B28DC2-C77D-4B0C-A387-2062CAFC1582}" presName="sibTrans" presStyleLbl="sibTrans2D1" presStyleIdx="1" presStyleCnt="4"/>
      <dgm:spPr/>
      <dgm:t>
        <a:bodyPr/>
        <a:lstStyle/>
        <a:p>
          <a:endParaRPr lang="es-ES"/>
        </a:p>
      </dgm:t>
    </dgm:pt>
    <dgm:pt modelId="{7FE2F1E2-09BF-4E34-A6BB-4F199AF988EE}" type="pres">
      <dgm:prSet presAssocID="{A5B28DC2-C77D-4B0C-A387-2062CAFC1582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17410971-A1CC-404E-8A41-FA413E91BBFE}" type="pres">
      <dgm:prSet presAssocID="{6D901142-BC70-469F-A5FE-E39C5B17755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825B63-0730-4437-8D30-F3A052F4E425}" type="pres">
      <dgm:prSet presAssocID="{BCD60DED-1E27-4B6F-BDA9-095B9684FCFF}" presName="sibTrans" presStyleLbl="sibTrans2D1" presStyleIdx="2" presStyleCnt="4"/>
      <dgm:spPr/>
      <dgm:t>
        <a:bodyPr/>
        <a:lstStyle/>
        <a:p>
          <a:endParaRPr lang="es-ES"/>
        </a:p>
      </dgm:t>
    </dgm:pt>
    <dgm:pt modelId="{695C6DE7-CF85-4265-8BA6-FBEE4FEFBCE5}" type="pres">
      <dgm:prSet presAssocID="{BCD60DED-1E27-4B6F-BDA9-095B9684FCFF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631567EA-05ED-402D-ACA3-C2B430D626DB}" type="pres">
      <dgm:prSet presAssocID="{B2338AC2-F6DC-498C-A67F-1A9D5BC9655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9CA50B-308C-42F5-99C5-2B025A78111E}" type="pres">
      <dgm:prSet presAssocID="{8869D922-D851-46B3-BAC9-72941159B13C}" presName="sibTrans" presStyleLbl="sibTrans2D1" presStyleIdx="3" presStyleCnt="4"/>
      <dgm:spPr/>
      <dgm:t>
        <a:bodyPr/>
        <a:lstStyle/>
        <a:p>
          <a:endParaRPr lang="es-ES"/>
        </a:p>
      </dgm:t>
    </dgm:pt>
    <dgm:pt modelId="{E8D8A9DA-B073-44A9-8D2C-7E7EAA769D51}" type="pres">
      <dgm:prSet presAssocID="{8869D922-D851-46B3-BAC9-72941159B13C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B83498BD-632E-4C5D-A741-3137CFB5A7F5}" type="pres">
      <dgm:prSet presAssocID="{CC147518-4D09-436C-AC09-634BF4BC1B7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BFBAE1-5012-4E28-AAD5-10786E7A1C92}" type="presOf" srcId="{8869D922-D851-46B3-BAC9-72941159B13C}" destId="{CD9CA50B-308C-42F5-99C5-2B025A78111E}" srcOrd="0" destOrd="0" presId="urn:microsoft.com/office/officeart/2005/8/layout/process1"/>
    <dgm:cxn modelId="{49246FC0-EF56-47BB-AFE8-682A3E245BDC}" type="presOf" srcId="{BCD60DED-1E27-4B6F-BDA9-095B9684FCFF}" destId="{695C6DE7-CF85-4265-8BA6-FBEE4FEFBCE5}" srcOrd="1" destOrd="0" presId="urn:microsoft.com/office/officeart/2005/8/layout/process1"/>
    <dgm:cxn modelId="{2BF00DE9-EC94-45A6-8A61-9639F1BD7F28}" srcId="{8D582439-C626-4EBF-A4DC-578C50E40F74}" destId="{B2338AC2-F6DC-498C-A67F-1A9D5BC96554}" srcOrd="3" destOrd="0" parTransId="{430B5C46-F846-4E8C-B661-A04D44FF7068}" sibTransId="{8869D922-D851-46B3-BAC9-72941159B13C}"/>
    <dgm:cxn modelId="{B4800C0C-8B43-40AE-93EE-C3085FCA296B}" srcId="{8D582439-C626-4EBF-A4DC-578C50E40F74}" destId="{6D901142-BC70-469F-A5FE-E39C5B17755F}" srcOrd="2" destOrd="0" parTransId="{4DB38165-D44E-4DCB-9D21-1680A7F19901}" sibTransId="{BCD60DED-1E27-4B6F-BDA9-095B9684FCFF}"/>
    <dgm:cxn modelId="{28FF4737-E9AF-4F06-8D08-6CBFCFE85E94}" type="presOf" srcId="{A5B28DC2-C77D-4B0C-A387-2062CAFC1582}" destId="{C39EC824-5C9B-4AD7-9547-D7736DE6810B}" srcOrd="0" destOrd="0" presId="urn:microsoft.com/office/officeart/2005/8/layout/process1"/>
    <dgm:cxn modelId="{BE395A42-CDC0-49B5-A01D-06E8ADF179B9}" srcId="{8D582439-C626-4EBF-A4DC-578C50E40F74}" destId="{706725F0-B3EB-4DE5-A8B0-3A4B298EEDC5}" srcOrd="1" destOrd="0" parTransId="{1E931D03-E4C7-4CC7-B281-94DD1A777763}" sibTransId="{A5B28DC2-C77D-4B0C-A387-2062CAFC1582}"/>
    <dgm:cxn modelId="{8C18C40B-09E1-4B3D-8EA5-2B3C52A26422}" srcId="{8D582439-C626-4EBF-A4DC-578C50E40F74}" destId="{CC147518-4D09-436C-AC09-634BF4BC1B79}" srcOrd="4" destOrd="0" parTransId="{17758768-3C30-4719-9CC3-AFFA7DFF00CB}" sibTransId="{D800EFE0-9AC8-4488-ACFF-FA3C43717AF4}"/>
    <dgm:cxn modelId="{5E1B255B-CE18-4C89-A064-752141D86BA7}" type="presOf" srcId="{706725F0-B3EB-4DE5-A8B0-3A4B298EEDC5}" destId="{F1CED18A-6AB6-43E9-8ACD-7198340BD355}" srcOrd="0" destOrd="0" presId="urn:microsoft.com/office/officeart/2005/8/layout/process1"/>
    <dgm:cxn modelId="{8FC53589-FE84-41C1-BD4B-76AF6361B616}" type="presOf" srcId="{8869D922-D851-46B3-BAC9-72941159B13C}" destId="{E8D8A9DA-B073-44A9-8D2C-7E7EAA769D51}" srcOrd="1" destOrd="0" presId="urn:microsoft.com/office/officeart/2005/8/layout/process1"/>
    <dgm:cxn modelId="{DA51BE8E-35C7-4D5A-A07B-056CE0DC6180}" type="presOf" srcId="{B2338AC2-F6DC-498C-A67F-1A9D5BC96554}" destId="{631567EA-05ED-402D-ACA3-C2B430D626DB}" srcOrd="0" destOrd="0" presId="urn:microsoft.com/office/officeart/2005/8/layout/process1"/>
    <dgm:cxn modelId="{67350527-2D0A-4267-AD68-DD2379056AA7}" type="presOf" srcId="{A5B28DC2-C77D-4B0C-A387-2062CAFC1582}" destId="{7FE2F1E2-09BF-4E34-A6BB-4F199AF988EE}" srcOrd="1" destOrd="0" presId="urn:microsoft.com/office/officeart/2005/8/layout/process1"/>
    <dgm:cxn modelId="{E25491C6-D1EA-4F78-9287-0CB2DA98B69E}" srcId="{8D582439-C626-4EBF-A4DC-578C50E40F74}" destId="{2F39250B-CA3B-4F18-A829-4D4C3236C1A6}" srcOrd="0" destOrd="0" parTransId="{445ADCA4-D7C8-4800-BBF8-52A85B2914DA}" sibTransId="{EF4501B5-0608-40D4-BCF8-272058E8B227}"/>
    <dgm:cxn modelId="{D39A1545-BC41-4DD7-90A8-2E65056CBF79}" type="presOf" srcId="{8D582439-C626-4EBF-A4DC-578C50E40F74}" destId="{E6D25E68-C0B9-444F-A408-3CC58DAD7735}" srcOrd="0" destOrd="0" presId="urn:microsoft.com/office/officeart/2005/8/layout/process1"/>
    <dgm:cxn modelId="{82FFEA5B-E128-4A97-B097-E52928381F6C}" type="presOf" srcId="{BCD60DED-1E27-4B6F-BDA9-095B9684FCFF}" destId="{22825B63-0730-4437-8D30-F3A052F4E425}" srcOrd="0" destOrd="0" presId="urn:microsoft.com/office/officeart/2005/8/layout/process1"/>
    <dgm:cxn modelId="{6FD305AD-30ED-4DD9-8408-FCB04BF8A827}" type="presOf" srcId="{EF4501B5-0608-40D4-BCF8-272058E8B227}" destId="{5F75896E-363B-4219-9E2C-6E64DCB8EDEE}" srcOrd="1" destOrd="0" presId="urn:microsoft.com/office/officeart/2005/8/layout/process1"/>
    <dgm:cxn modelId="{2ED838D0-6DCC-4EB2-BE6D-326089E98143}" type="presOf" srcId="{6D901142-BC70-469F-A5FE-E39C5B17755F}" destId="{17410971-A1CC-404E-8A41-FA413E91BBFE}" srcOrd="0" destOrd="0" presId="urn:microsoft.com/office/officeart/2005/8/layout/process1"/>
    <dgm:cxn modelId="{8540E332-B8BE-4C2C-81D7-8FDAF91C233F}" type="presOf" srcId="{EF4501B5-0608-40D4-BCF8-272058E8B227}" destId="{A1C34E9C-887A-467B-BE36-AFFE83403A2D}" srcOrd="0" destOrd="0" presId="urn:microsoft.com/office/officeart/2005/8/layout/process1"/>
    <dgm:cxn modelId="{3E75EAE7-6F3F-4D93-A8B7-0CC8F94BA93B}" type="presOf" srcId="{CC147518-4D09-436C-AC09-634BF4BC1B79}" destId="{B83498BD-632E-4C5D-A741-3137CFB5A7F5}" srcOrd="0" destOrd="0" presId="urn:microsoft.com/office/officeart/2005/8/layout/process1"/>
    <dgm:cxn modelId="{32248DC0-A2C7-4A76-948C-86364F7EA0AB}" type="presOf" srcId="{2F39250B-CA3B-4F18-A829-4D4C3236C1A6}" destId="{554C3942-D252-4F48-9B2F-BB11F0B925C2}" srcOrd="0" destOrd="0" presId="urn:microsoft.com/office/officeart/2005/8/layout/process1"/>
    <dgm:cxn modelId="{F97EDD8E-4324-4282-B756-CED7392E417D}" type="presParOf" srcId="{E6D25E68-C0B9-444F-A408-3CC58DAD7735}" destId="{554C3942-D252-4F48-9B2F-BB11F0B925C2}" srcOrd="0" destOrd="0" presId="urn:microsoft.com/office/officeart/2005/8/layout/process1"/>
    <dgm:cxn modelId="{276BFE5B-02FC-4249-BFF9-1018B154A3C9}" type="presParOf" srcId="{E6D25E68-C0B9-444F-A408-3CC58DAD7735}" destId="{A1C34E9C-887A-467B-BE36-AFFE83403A2D}" srcOrd="1" destOrd="0" presId="urn:microsoft.com/office/officeart/2005/8/layout/process1"/>
    <dgm:cxn modelId="{D178E9E9-1773-40B1-B0C2-E6B442044B67}" type="presParOf" srcId="{A1C34E9C-887A-467B-BE36-AFFE83403A2D}" destId="{5F75896E-363B-4219-9E2C-6E64DCB8EDEE}" srcOrd="0" destOrd="0" presId="urn:microsoft.com/office/officeart/2005/8/layout/process1"/>
    <dgm:cxn modelId="{0968B8C1-5FE9-47EE-8C2F-5BD02B153FB8}" type="presParOf" srcId="{E6D25E68-C0B9-444F-A408-3CC58DAD7735}" destId="{F1CED18A-6AB6-43E9-8ACD-7198340BD355}" srcOrd="2" destOrd="0" presId="urn:microsoft.com/office/officeart/2005/8/layout/process1"/>
    <dgm:cxn modelId="{C638E9FF-3452-4D02-90D4-A3E167DE3773}" type="presParOf" srcId="{E6D25E68-C0B9-444F-A408-3CC58DAD7735}" destId="{C39EC824-5C9B-4AD7-9547-D7736DE6810B}" srcOrd="3" destOrd="0" presId="urn:microsoft.com/office/officeart/2005/8/layout/process1"/>
    <dgm:cxn modelId="{B8D456FE-AB57-4A5F-B166-91DA2A9FFABF}" type="presParOf" srcId="{C39EC824-5C9B-4AD7-9547-D7736DE6810B}" destId="{7FE2F1E2-09BF-4E34-A6BB-4F199AF988EE}" srcOrd="0" destOrd="0" presId="urn:microsoft.com/office/officeart/2005/8/layout/process1"/>
    <dgm:cxn modelId="{60E30BB6-F4A4-43CC-B6A1-4DE4B1BF2D75}" type="presParOf" srcId="{E6D25E68-C0B9-444F-A408-3CC58DAD7735}" destId="{17410971-A1CC-404E-8A41-FA413E91BBFE}" srcOrd="4" destOrd="0" presId="urn:microsoft.com/office/officeart/2005/8/layout/process1"/>
    <dgm:cxn modelId="{A375DE6E-3FFE-40DA-82A3-BD115CF2C098}" type="presParOf" srcId="{E6D25E68-C0B9-444F-A408-3CC58DAD7735}" destId="{22825B63-0730-4437-8D30-F3A052F4E425}" srcOrd="5" destOrd="0" presId="urn:microsoft.com/office/officeart/2005/8/layout/process1"/>
    <dgm:cxn modelId="{F61A9637-110F-4E2B-A7CE-A0669F9E5828}" type="presParOf" srcId="{22825B63-0730-4437-8D30-F3A052F4E425}" destId="{695C6DE7-CF85-4265-8BA6-FBEE4FEFBCE5}" srcOrd="0" destOrd="0" presId="urn:microsoft.com/office/officeart/2005/8/layout/process1"/>
    <dgm:cxn modelId="{5CBF1312-5720-4E20-B92C-7782AE952589}" type="presParOf" srcId="{E6D25E68-C0B9-444F-A408-3CC58DAD7735}" destId="{631567EA-05ED-402D-ACA3-C2B430D626DB}" srcOrd="6" destOrd="0" presId="urn:microsoft.com/office/officeart/2005/8/layout/process1"/>
    <dgm:cxn modelId="{11E82D25-DB56-48DF-AD2D-D5048B5553FE}" type="presParOf" srcId="{E6D25E68-C0B9-444F-A408-3CC58DAD7735}" destId="{CD9CA50B-308C-42F5-99C5-2B025A78111E}" srcOrd="7" destOrd="0" presId="urn:microsoft.com/office/officeart/2005/8/layout/process1"/>
    <dgm:cxn modelId="{D220781D-A852-4468-947B-1CF88F14B215}" type="presParOf" srcId="{CD9CA50B-308C-42F5-99C5-2B025A78111E}" destId="{E8D8A9DA-B073-44A9-8D2C-7E7EAA769D51}" srcOrd="0" destOrd="0" presId="urn:microsoft.com/office/officeart/2005/8/layout/process1"/>
    <dgm:cxn modelId="{25EA4B77-6211-4ED8-95A8-C6923CD8F141}" type="presParOf" srcId="{E6D25E68-C0B9-444F-A408-3CC58DAD7735}" destId="{B83498BD-632E-4C5D-A741-3137CFB5A7F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D582439-C626-4EBF-A4DC-578C50E40F74}" type="doc">
      <dgm:prSet loTypeId="urn:microsoft.com/office/officeart/2005/8/layout/process1" loCatId="process" qsTypeId="urn:microsoft.com/office/officeart/2005/8/quickstyle/3d1" qsCatId="3D" csTypeId="urn:microsoft.com/office/officeart/2005/8/colors/accent1_2" csCatId="accent1" phldr="1"/>
      <dgm:spPr/>
    </dgm:pt>
    <dgm:pt modelId="{2F39250B-CA3B-4F18-A829-4D4C3236C1A6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INVESTIGADOR/A</a:t>
          </a:r>
        </a:p>
        <a:p>
          <a:r>
            <a:rPr lang="es-ES" b="1" dirty="0" smtClean="0"/>
            <a:t>IEDIS</a:t>
          </a:r>
          <a:endParaRPr lang="es-ES" b="1" dirty="0"/>
        </a:p>
      </dgm:t>
    </dgm:pt>
    <dgm:pt modelId="{445ADCA4-D7C8-4800-BBF8-52A85B2914DA}" type="parTrans" cxnId="{E25491C6-D1EA-4F78-9287-0CB2DA98B69E}">
      <dgm:prSet/>
      <dgm:spPr/>
      <dgm:t>
        <a:bodyPr/>
        <a:lstStyle/>
        <a:p>
          <a:endParaRPr lang="es-ES" b="1"/>
        </a:p>
      </dgm:t>
    </dgm:pt>
    <dgm:pt modelId="{EF4501B5-0608-40D4-BCF8-272058E8B227}" type="sibTrans" cxnId="{E25491C6-D1EA-4F78-9287-0CB2DA98B69E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706725F0-B3EB-4DE5-A8B0-3A4B298EEDC5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GESTIÓN COMUNICACIÓN</a:t>
          </a:r>
        </a:p>
        <a:p>
          <a:r>
            <a:rPr lang="es-ES" b="1" dirty="0" smtClean="0"/>
            <a:t>IEDIS</a:t>
          </a:r>
          <a:endParaRPr lang="es-ES" b="1" dirty="0"/>
        </a:p>
      </dgm:t>
    </dgm:pt>
    <dgm:pt modelId="{1E931D03-E4C7-4CC7-B281-94DD1A777763}" type="parTrans" cxnId="{BE395A42-CDC0-49B5-A01D-06E8ADF179B9}">
      <dgm:prSet/>
      <dgm:spPr/>
      <dgm:t>
        <a:bodyPr/>
        <a:lstStyle/>
        <a:p>
          <a:endParaRPr lang="es-ES" b="1"/>
        </a:p>
      </dgm:t>
    </dgm:pt>
    <dgm:pt modelId="{A5B28DC2-C77D-4B0C-A387-2062CAFC1582}" type="sibTrans" cxnId="{BE395A42-CDC0-49B5-A01D-06E8ADF179B9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6D901142-BC70-469F-A5FE-E39C5B17755F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UCC UNIZAR</a:t>
          </a:r>
          <a:endParaRPr lang="es-ES" b="1" dirty="0"/>
        </a:p>
      </dgm:t>
    </dgm:pt>
    <dgm:pt modelId="{4DB38165-D44E-4DCB-9D21-1680A7F19901}" type="parTrans" cxnId="{B4800C0C-8B43-40AE-93EE-C3085FCA296B}">
      <dgm:prSet/>
      <dgm:spPr/>
      <dgm:t>
        <a:bodyPr/>
        <a:lstStyle/>
        <a:p>
          <a:endParaRPr lang="es-ES" b="1"/>
        </a:p>
      </dgm:t>
    </dgm:pt>
    <dgm:pt modelId="{BCD60DED-1E27-4B6F-BDA9-095B9684FCFF}" type="sibTrans" cxnId="{B4800C0C-8B43-40AE-93EE-C3085FCA296B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B2338AC2-F6DC-498C-A67F-1A9D5BC96554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>
              <a:solidFill>
                <a:srgbClr val="FEC75F"/>
              </a:solidFill>
            </a:rPr>
            <a:t>MEDIO DE COMUNICACIÓN</a:t>
          </a:r>
          <a:endParaRPr lang="es-ES" b="1" dirty="0">
            <a:solidFill>
              <a:srgbClr val="FEC75F"/>
            </a:solidFill>
          </a:endParaRPr>
        </a:p>
      </dgm:t>
    </dgm:pt>
    <dgm:pt modelId="{430B5C46-F846-4E8C-B661-A04D44FF7068}" type="parTrans" cxnId="{2BF00DE9-EC94-45A6-8A61-9639F1BD7F28}">
      <dgm:prSet/>
      <dgm:spPr/>
      <dgm:t>
        <a:bodyPr/>
        <a:lstStyle/>
        <a:p>
          <a:endParaRPr lang="es-ES" b="1"/>
        </a:p>
      </dgm:t>
    </dgm:pt>
    <dgm:pt modelId="{8869D922-D851-46B3-BAC9-72941159B13C}" type="sibTrans" cxnId="{2BF00DE9-EC94-45A6-8A61-9639F1BD7F28}">
      <dgm:prSet/>
      <dgm:spPr>
        <a:solidFill>
          <a:srgbClr val="FEC75F"/>
        </a:solidFill>
      </dgm:spPr>
      <dgm:t>
        <a:bodyPr/>
        <a:lstStyle/>
        <a:p>
          <a:endParaRPr lang="es-ES" b="1"/>
        </a:p>
      </dgm:t>
    </dgm:pt>
    <dgm:pt modelId="{CC147518-4D09-436C-AC09-634BF4BC1B79}">
      <dgm:prSet phldrT="[Texto]"/>
      <dgm:spPr>
        <a:solidFill>
          <a:srgbClr val="005195"/>
        </a:solidFill>
      </dgm:spPr>
      <dgm:t>
        <a:bodyPr/>
        <a:lstStyle/>
        <a:p>
          <a:r>
            <a:rPr lang="es-ES" b="1" dirty="0" smtClean="0"/>
            <a:t>SOCIEDAD</a:t>
          </a:r>
          <a:endParaRPr lang="es-ES" b="1" dirty="0"/>
        </a:p>
      </dgm:t>
    </dgm:pt>
    <dgm:pt modelId="{17758768-3C30-4719-9CC3-AFFA7DFF00CB}" type="parTrans" cxnId="{8C18C40B-09E1-4B3D-8EA5-2B3C52A26422}">
      <dgm:prSet/>
      <dgm:spPr/>
      <dgm:t>
        <a:bodyPr/>
        <a:lstStyle/>
        <a:p>
          <a:endParaRPr lang="es-ES" b="1"/>
        </a:p>
      </dgm:t>
    </dgm:pt>
    <dgm:pt modelId="{D800EFE0-9AC8-4488-ACFF-FA3C43717AF4}" type="sibTrans" cxnId="{8C18C40B-09E1-4B3D-8EA5-2B3C52A26422}">
      <dgm:prSet/>
      <dgm:spPr/>
      <dgm:t>
        <a:bodyPr/>
        <a:lstStyle/>
        <a:p>
          <a:endParaRPr lang="es-ES" b="1"/>
        </a:p>
      </dgm:t>
    </dgm:pt>
    <dgm:pt modelId="{E6D25E68-C0B9-444F-A408-3CC58DAD7735}" type="pres">
      <dgm:prSet presAssocID="{8D582439-C626-4EBF-A4DC-578C50E40F74}" presName="Name0" presStyleCnt="0">
        <dgm:presLayoutVars>
          <dgm:dir/>
          <dgm:resizeHandles val="exact"/>
        </dgm:presLayoutVars>
      </dgm:prSet>
      <dgm:spPr/>
    </dgm:pt>
    <dgm:pt modelId="{554C3942-D252-4F48-9B2F-BB11F0B925C2}" type="pres">
      <dgm:prSet presAssocID="{2F39250B-CA3B-4F18-A829-4D4C3236C1A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C34E9C-887A-467B-BE36-AFFE83403A2D}" type="pres">
      <dgm:prSet presAssocID="{EF4501B5-0608-40D4-BCF8-272058E8B227}" presName="sibTrans" presStyleLbl="sibTrans2D1" presStyleIdx="0" presStyleCnt="4"/>
      <dgm:spPr/>
      <dgm:t>
        <a:bodyPr/>
        <a:lstStyle/>
        <a:p>
          <a:endParaRPr lang="es-ES"/>
        </a:p>
      </dgm:t>
    </dgm:pt>
    <dgm:pt modelId="{5F75896E-363B-4219-9E2C-6E64DCB8EDEE}" type="pres">
      <dgm:prSet presAssocID="{EF4501B5-0608-40D4-BCF8-272058E8B227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F1CED18A-6AB6-43E9-8ACD-7198340BD355}" type="pres">
      <dgm:prSet presAssocID="{706725F0-B3EB-4DE5-A8B0-3A4B298EEDC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9EC824-5C9B-4AD7-9547-D7736DE6810B}" type="pres">
      <dgm:prSet presAssocID="{A5B28DC2-C77D-4B0C-A387-2062CAFC1582}" presName="sibTrans" presStyleLbl="sibTrans2D1" presStyleIdx="1" presStyleCnt="4"/>
      <dgm:spPr/>
      <dgm:t>
        <a:bodyPr/>
        <a:lstStyle/>
        <a:p>
          <a:endParaRPr lang="es-ES"/>
        </a:p>
      </dgm:t>
    </dgm:pt>
    <dgm:pt modelId="{7FE2F1E2-09BF-4E34-A6BB-4F199AF988EE}" type="pres">
      <dgm:prSet presAssocID="{A5B28DC2-C77D-4B0C-A387-2062CAFC1582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17410971-A1CC-404E-8A41-FA413E91BBFE}" type="pres">
      <dgm:prSet presAssocID="{6D901142-BC70-469F-A5FE-E39C5B17755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825B63-0730-4437-8D30-F3A052F4E425}" type="pres">
      <dgm:prSet presAssocID="{BCD60DED-1E27-4B6F-BDA9-095B9684FCFF}" presName="sibTrans" presStyleLbl="sibTrans2D1" presStyleIdx="2" presStyleCnt="4"/>
      <dgm:spPr/>
      <dgm:t>
        <a:bodyPr/>
        <a:lstStyle/>
        <a:p>
          <a:endParaRPr lang="es-ES"/>
        </a:p>
      </dgm:t>
    </dgm:pt>
    <dgm:pt modelId="{695C6DE7-CF85-4265-8BA6-FBEE4FEFBCE5}" type="pres">
      <dgm:prSet presAssocID="{BCD60DED-1E27-4B6F-BDA9-095B9684FCFF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631567EA-05ED-402D-ACA3-C2B430D626DB}" type="pres">
      <dgm:prSet presAssocID="{B2338AC2-F6DC-498C-A67F-1A9D5BC9655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9CA50B-308C-42F5-99C5-2B025A78111E}" type="pres">
      <dgm:prSet presAssocID="{8869D922-D851-46B3-BAC9-72941159B13C}" presName="sibTrans" presStyleLbl="sibTrans2D1" presStyleIdx="3" presStyleCnt="4"/>
      <dgm:spPr/>
      <dgm:t>
        <a:bodyPr/>
        <a:lstStyle/>
        <a:p>
          <a:endParaRPr lang="es-ES"/>
        </a:p>
      </dgm:t>
    </dgm:pt>
    <dgm:pt modelId="{E8D8A9DA-B073-44A9-8D2C-7E7EAA769D51}" type="pres">
      <dgm:prSet presAssocID="{8869D922-D851-46B3-BAC9-72941159B13C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B83498BD-632E-4C5D-A741-3137CFB5A7F5}" type="pres">
      <dgm:prSet presAssocID="{CC147518-4D09-436C-AC09-634BF4BC1B7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BFBAE1-5012-4E28-AAD5-10786E7A1C92}" type="presOf" srcId="{8869D922-D851-46B3-BAC9-72941159B13C}" destId="{CD9CA50B-308C-42F5-99C5-2B025A78111E}" srcOrd="0" destOrd="0" presId="urn:microsoft.com/office/officeart/2005/8/layout/process1"/>
    <dgm:cxn modelId="{49246FC0-EF56-47BB-AFE8-682A3E245BDC}" type="presOf" srcId="{BCD60DED-1E27-4B6F-BDA9-095B9684FCFF}" destId="{695C6DE7-CF85-4265-8BA6-FBEE4FEFBCE5}" srcOrd="1" destOrd="0" presId="urn:microsoft.com/office/officeart/2005/8/layout/process1"/>
    <dgm:cxn modelId="{2BF00DE9-EC94-45A6-8A61-9639F1BD7F28}" srcId="{8D582439-C626-4EBF-A4DC-578C50E40F74}" destId="{B2338AC2-F6DC-498C-A67F-1A9D5BC96554}" srcOrd="3" destOrd="0" parTransId="{430B5C46-F846-4E8C-B661-A04D44FF7068}" sibTransId="{8869D922-D851-46B3-BAC9-72941159B13C}"/>
    <dgm:cxn modelId="{B4800C0C-8B43-40AE-93EE-C3085FCA296B}" srcId="{8D582439-C626-4EBF-A4DC-578C50E40F74}" destId="{6D901142-BC70-469F-A5FE-E39C5B17755F}" srcOrd="2" destOrd="0" parTransId="{4DB38165-D44E-4DCB-9D21-1680A7F19901}" sibTransId="{BCD60DED-1E27-4B6F-BDA9-095B9684FCFF}"/>
    <dgm:cxn modelId="{28FF4737-E9AF-4F06-8D08-6CBFCFE85E94}" type="presOf" srcId="{A5B28DC2-C77D-4B0C-A387-2062CAFC1582}" destId="{C39EC824-5C9B-4AD7-9547-D7736DE6810B}" srcOrd="0" destOrd="0" presId="urn:microsoft.com/office/officeart/2005/8/layout/process1"/>
    <dgm:cxn modelId="{BE395A42-CDC0-49B5-A01D-06E8ADF179B9}" srcId="{8D582439-C626-4EBF-A4DC-578C50E40F74}" destId="{706725F0-B3EB-4DE5-A8B0-3A4B298EEDC5}" srcOrd="1" destOrd="0" parTransId="{1E931D03-E4C7-4CC7-B281-94DD1A777763}" sibTransId="{A5B28DC2-C77D-4B0C-A387-2062CAFC1582}"/>
    <dgm:cxn modelId="{8C18C40B-09E1-4B3D-8EA5-2B3C52A26422}" srcId="{8D582439-C626-4EBF-A4DC-578C50E40F74}" destId="{CC147518-4D09-436C-AC09-634BF4BC1B79}" srcOrd="4" destOrd="0" parTransId="{17758768-3C30-4719-9CC3-AFFA7DFF00CB}" sibTransId="{D800EFE0-9AC8-4488-ACFF-FA3C43717AF4}"/>
    <dgm:cxn modelId="{5E1B255B-CE18-4C89-A064-752141D86BA7}" type="presOf" srcId="{706725F0-B3EB-4DE5-A8B0-3A4B298EEDC5}" destId="{F1CED18A-6AB6-43E9-8ACD-7198340BD355}" srcOrd="0" destOrd="0" presId="urn:microsoft.com/office/officeart/2005/8/layout/process1"/>
    <dgm:cxn modelId="{8FC53589-FE84-41C1-BD4B-76AF6361B616}" type="presOf" srcId="{8869D922-D851-46B3-BAC9-72941159B13C}" destId="{E8D8A9DA-B073-44A9-8D2C-7E7EAA769D51}" srcOrd="1" destOrd="0" presId="urn:microsoft.com/office/officeart/2005/8/layout/process1"/>
    <dgm:cxn modelId="{DA51BE8E-35C7-4D5A-A07B-056CE0DC6180}" type="presOf" srcId="{B2338AC2-F6DC-498C-A67F-1A9D5BC96554}" destId="{631567EA-05ED-402D-ACA3-C2B430D626DB}" srcOrd="0" destOrd="0" presId="urn:microsoft.com/office/officeart/2005/8/layout/process1"/>
    <dgm:cxn modelId="{67350527-2D0A-4267-AD68-DD2379056AA7}" type="presOf" srcId="{A5B28DC2-C77D-4B0C-A387-2062CAFC1582}" destId="{7FE2F1E2-09BF-4E34-A6BB-4F199AF988EE}" srcOrd="1" destOrd="0" presId="urn:microsoft.com/office/officeart/2005/8/layout/process1"/>
    <dgm:cxn modelId="{E25491C6-D1EA-4F78-9287-0CB2DA98B69E}" srcId="{8D582439-C626-4EBF-A4DC-578C50E40F74}" destId="{2F39250B-CA3B-4F18-A829-4D4C3236C1A6}" srcOrd="0" destOrd="0" parTransId="{445ADCA4-D7C8-4800-BBF8-52A85B2914DA}" sibTransId="{EF4501B5-0608-40D4-BCF8-272058E8B227}"/>
    <dgm:cxn modelId="{D39A1545-BC41-4DD7-90A8-2E65056CBF79}" type="presOf" srcId="{8D582439-C626-4EBF-A4DC-578C50E40F74}" destId="{E6D25E68-C0B9-444F-A408-3CC58DAD7735}" srcOrd="0" destOrd="0" presId="urn:microsoft.com/office/officeart/2005/8/layout/process1"/>
    <dgm:cxn modelId="{82FFEA5B-E128-4A97-B097-E52928381F6C}" type="presOf" srcId="{BCD60DED-1E27-4B6F-BDA9-095B9684FCFF}" destId="{22825B63-0730-4437-8D30-F3A052F4E425}" srcOrd="0" destOrd="0" presId="urn:microsoft.com/office/officeart/2005/8/layout/process1"/>
    <dgm:cxn modelId="{6FD305AD-30ED-4DD9-8408-FCB04BF8A827}" type="presOf" srcId="{EF4501B5-0608-40D4-BCF8-272058E8B227}" destId="{5F75896E-363B-4219-9E2C-6E64DCB8EDEE}" srcOrd="1" destOrd="0" presId="urn:microsoft.com/office/officeart/2005/8/layout/process1"/>
    <dgm:cxn modelId="{2ED838D0-6DCC-4EB2-BE6D-326089E98143}" type="presOf" srcId="{6D901142-BC70-469F-A5FE-E39C5B17755F}" destId="{17410971-A1CC-404E-8A41-FA413E91BBFE}" srcOrd="0" destOrd="0" presId="urn:microsoft.com/office/officeart/2005/8/layout/process1"/>
    <dgm:cxn modelId="{8540E332-B8BE-4C2C-81D7-8FDAF91C233F}" type="presOf" srcId="{EF4501B5-0608-40D4-BCF8-272058E8B227}" destId="{A1C34E9C-887A-467B-BE36-AFFE83403A2D}" srcOrd="0" destOrd="0" presId="urn:microsoft.com/office/officeart/2005/8/layout/process1"/>
    <dgm:cxn modelId="{3E75EAE7-6F3F-4D93-A8B7-0CC8F94BA93B}" type="presOf" srcId="{CC147518-4D09-436C-AC09-634BF4BC1B79}" destId="{B83498BD-632E-4C5D-A741-3137CFB5A7F5}" srcOrd="0" destOrd="0" presId="urn:microsoft.com/office/officeart/2005/8/layout/process1"/>
    <dgm:cxn modelId="{32248DC0-A2C7-4A76-948C-86364F7EA0AB}" type="presOf" srcId="{2F39250B-CA3B-4F18-A829-4D4C3236C1A6}" destId="{554C3942-D252-4F48-9B2F-BB11F0B925C2}" srcOrd="0" destOrd="0" presId="urn:microsoft.com/office/officeart/2005/8/layout/process1"/>
    <dgm:cxn modelId="{F97EDD8E-4324-4282-B756-CED7392E417D}" type="presParOf" srcId="{E6D25E68-C0B9-444F-A408-3CC58DAD7735}" destId="{554C3942-D252-4F48-9B2F-BB11F0B925C2}" srcOrd="0" destOrd="0" presId="urn:microsoft.com/office/officeart/2005/8/layout/process1"/>
    <dgm:cxn modelId="{276BFE5B-02FC-4249-BFF9-1018B154A3C9}" type="presParOf" srcId="{E6D25E68-C0B9-444F-A408-3CC58DAD7735}" destId="{A1C34E9C-887A-467B-BE36-AFFE83403A2D}" srcOrd="1" destOrd="0" presId="urn:microsoft.com/office/officeart/2005/8/layout/process1"/>
    <dgm:cxn modelId="{D178E9E9-1773-40B1-B0C2-E6B442044B67}" type="presParOf" srcId="{A1C34E9C-887A-467B-BE36-AFFE83403A2D}" destId="{5F75896E-363B-4219-9E2C-6E64DCB8EDEE}" srcOrd="0" destOrd="0" presId="urn:microsoft.com/office/officeart/2005/8/layout/process1"/>
    <dgm:cxn modelId="{0968B8C1-5FE9-47EE-8C2F-5BD02B153FB8}" type="presParOf" srcId="{E6D25E68-C0B9-444F-A408-3CC58DAD7735}" destId="{F1CED18A-6AB6-43E9-8ACD-7198340BD355}" srcOrd="2" destOrd="0" presId="urn:microsoft.com/office/officeart/2005/8/layout/process1"/>
    <dgm:cxn modelId="{C638E9FF-3452-4D02-90D4-A3E167DE3773}" type="presParOf" srcId="{E6D25E68-C0B9-444F-A408-3CC58DAD7735}" destId="{C39EC824-5C9B-4AD7-9547-D7736DE6810B}" srcOrd="3" destOrd="0" presId="urn:microsoft.com/office/officeart/2005/8/layout/process1"/>
    <dgm:cxn modelId="{B8D456FE-AB57-4A5F-B166-91DA2A9FFABF}" type="presParOf" srcId="{C39EC824-5C9B-4AD7-9547-D7736DE6810B}" destId="{7FE2F1E2-09BF-4E34-A6BB-4F199AF988EE}" srcOrd="0" destOrd="0" presId="urn:microsoft.com/office/officeart/2005/8/layout/process1"/>
    <dgm:cxn modelId="{60E30BB6-F4A4-43CC-B6A1-4DE4B1BF2D75}" type="presParOf" srcId="{E6D25E68-C0B9-444F-A408-3CC58DAD7735}" destId="{17410971-A1CC-404E-8A41-FA413E91BBFE}" srcOrd="4" destOrd="0" presId="urn:microsoft.com/office/officeart/2005/8/layout/process1"/>
    <dgm:cxn modelId="{A375DE6E-3FFE-40DA-82A3-BD115CF2C098}" type="presParOf" srcId="{E6D25E68-C0B9-444F-A408-3CC58DAD7735}" destId="{22825B63-0730-4437-8D30-F3A052F4E425}" srcOrd="5" destOrd="0" presId="urn:microsoft.com/office/officeart/2005/8/layout/process1"/>
    <dgm:cxn modelId="{F61A9637-110F-4E2B-A7CE-A0669F9E5828}" type="presParOf" srcId="{22825B63-0730-4437-8D30-F3A052F4E425}" destId="{695C6DE7-CF85-4265-8BA6-FBEE4FEFBCE5}" srcOrd="0" destOrd="0" presId="urn:microsoft.com/office/officeart/2005/8/layout/process1"/>
    <dgm:cxn modelId="{5CBF1312-5720-4E20-B92C-7782AE952589}" type="presParOf" srcId="{E6D25E68-C0B9-444F-A408-3CC58DAD7735}" destId="{631567EA-05ED-402D-ACA3-C2B430D626DB}" srcOrd="6" destOrd="0" presId="urn:microsoft.com/office/officeart/2005/8/layout/process1"/>
    <dgm:cxn modelId="{11E82D25-DB56-48DF-AD2D-D5048B5553FE}" type="presParOf" srcId="{E6D25E68-C0B9-444F-A408-3CC58DAD7735}" destId="{CD9CA50B-308C-42F5-99C5-2B025A78111E}" srcOrd="7" destOrd="0" presId="urn:microsoft.com/office/officeart/2005/8/layout/process1"/>
    <dgm:cxn modelId="{D220781D-A852-4468-947B-1CF88F14B215}" type="presParOf" srcId="{CD9CA50B-308C-42F5-99C5-2B025A78111E}" destId="{E8D8A9DA-B073-44A9-8D2C-7E7EAA769D51}" srcOrd="0" destOrd="0" presId="urn:microsoft.com/office/officeart/2005/8/layout/process1"/>
    <dgm:cxn modelId="{25EA4B77-6211-4ED8-95A8-C6923CD8F141}" type="presParOf" srcId="{E6D25E68-C0B9-444F-A408-3CC58DAD7735}" destId="{B83498BD-632E-4C5D-A741-3137CFB5A7F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96874-4E15-B84A-91AE-DF9FB5C17066}">
      <dsp:nvSpPr>
        <dsp:cNvPr id="0" name=""/>
        <dsp:cNvSpPr/>
      </dsp:nvSpPr>
      <dsp:spPr>
        <a:xfrm>
          <a:off x="0" y="263749"/>
          <a:ext cx="998201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1AEF8C-3ED5-BB4C-8EEE-08F409517E21}">
      <dsp:nvSpPr>
        <dsp:cNvPr id="0" name=""/>
        <dsp:cNvSpPr/>
      </dsp:nvSpPr>
      <dsp:spPr>
        <a:xfrm>
          <a:off x="499100" y="71869"/>
          <a:ext cx="6987413" cy="38376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108" tIns="0" rIns="26410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Myriad Pro" charset="0"/>
              <a:ea typeface="Myriad Pro" charset="0"/>
              <a:cs typeface="Myriad Pro" charset="0"/>
            </a:rPr>
            <a:t>DEBER PARA CON LA SOCIEDAD</a:t>
          </a:r>
          <a:endParaRPr lang="es-ES" sz="1800" b="1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517834" y="90603"/>
        <a:ext cx="6949945" cy="346292"/>
      </dsp:txXfrm>
    </dsp:sp>
    <dsp:sp modelId="{7EB8841D-C2CF-1D47-8607-D83861C5B3B8}">
      <dsp:nvSpPr>
        <dsp:cNvPr id="0" name=""/>
        <dsp:cNvSpPr/>
      </dsp:nvSpPr>
      <dsp:spPr>
        <a:xfrm>
          <a:off x="0" y="988128"/>
          <a:ext cx="998201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6F219B-BA5F-CB40-AAA2-CD5C6BB54E27}">
      <dsp:nvSpPr>
        <dsp:cNvPr id="0" name=""/>
        <dsp:cNvSpPr/>
      </dsp:nvSpPr>
      <dsp:spPr>
        <a:xfrm>
          <a:off x="475218" y="661549"/>
          <a:ext cx="9504354" cy="518459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108" tIns="0" rIns="26410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Myriad Pro" charset="0"/>
              <a:ea typeface="Myriad Pro" charset="0"/>
              <a:cs typeface="Myriad Pro" charset="0"/>
            </a:rPr>
            <a:t>ES POSITIVO PARA LA CIENCIA ESPAÑOLA Y LA EXECELENCIA CIENT</a:t>
          </a:r>
          <a:r>
            <a:rPr lang="es-ES_tradnl" sz="1600" b="1" kern="1200" dirty="0" smtClean="0">
              <a:latin typeface="Myriad Pro" charset="0"/>
              <a:ea typeface="Myriad Pro" charset="0"/>
              <a:cs typeface="Myriad Pro" charset="0"/>
            </a:rPr>
            <a:t>ÍFICA</a:t>
          </a:r>
          <a:r>
            <a:rPr lang="es-ES" sz="1600" b="1" kern="1200" dirty="0" smtClean="0">
              <a:latin typeface="Myriad Pro" charset="0"/>
              <a:ea typeface="Myriad Pro" charset="0"/>
              <a:cs typeface="Myriad Pro" charset="0"/>
            </a:rPr>
            <a:t>: ES IMPORTANTE QUE LA SOCIEDAD APOYE LA CIENCIA Y SU FINANCIACIÓN</a:t>
          </a:r>
          <a:endParaRPr lang="es-ES" sz="1600" b="1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500527" y="686858"/>
        <a:ext cx="9453736" cy="467841"/>
      </dsp:txXfrm>
    </dsp:sp>
    <dsp:sp modelId="{A3AE121F-F9A6-BC48-9729-92994937C152}">
      <dsp:nvSpPr>
        <dsp:cNvPr id="0" name=""/>
        <dsp:cNvSpPr/>
      </dsp:nvSpPr>
      <dsp:spPr>
        <a:xfrm>
          <a:off x="0" y="1577808"/>
          <a:ext cx="998201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A5B84F-1B28-664F-AE41-2352607F68C9}">
      <dsp:nvSpPr>
        <dsp:cNvPr id="0" name=""/>
        <dsp:cNvSpPr/>
      </dsp:nvSpPr>
      <dsp:spPr>
        <a:xfrm>
          <a:off x="499100" y="1385928"/>
          <a:ext cx="6987413" cy="38376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108" tIns="0" rIns="26410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Myriad Pro" charset="0"/>
              <a:ea typeface="Myriad Pro" charset="0"/>
              <a:cs typeface="Myriad Pro" charset="0"/>
            </a:rPr>
            <a:t>ES BUENO PARA EL PERSONAL INVESTIGADOR</a:t>
          </a:r>
          <a:endParaRPr lang="es-ES" sz="1800" b="1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517834" y="1404662"/>
        <a:ext cx="6949945" cy="346292"/>
      </dsp:txXfrm>
    </dsp:sp>
    <dsp:sp modelId="{45E2A092-2BAD-0A47-9C93-DDF47974A417}">
      <dsp:nvSpPr>
        <dsp:cNvPr id="0" name=""/>
        <dsp:cNvSpPr/>
      </dsp:nvSpPr>
      <dsp:spPr>
        <a:xfrm>
          <a:off x="0" y="2167488"/>
          <a:ext cx="998201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69835E-0B62-A940-970E-0BDD2D4A3EFF}">
      <dsp:nvSpPr>
        <dsp:cNvPr id="0" name=""/>
        <dsp:cNvSpPr/>
      </dsp:nvSpPr>
      <dsp:spPr>
        <a:xfrm>
          <a:off x="499100" y="1975608"/>
          <a:ext cx="6987413" cy="38376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108" tIns="0" rIns="26410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Myriad Pro" charset="0"/>
              <a:ea typeface="Myriad Pro" charset="0"/>
              <a:cs typeface="Myriad Pro" charset="0"/>
            </a:rPr>
            <a:t>REFUERZA LA REPUTACI</a:t>
          </a:r>
          <a:r>
            <a:rPr lang="es-ES_tradnl" sz="1800" b="1" kern="1200" dirty="0" smtClean="0">
              <a:latin typeface="Myriad Pro" charset="0"/>
              <a:ea typeface="Myriad Pro" charset="0"/>
              <a:cs typeface="Myriad Pro" charset="0"/>
            </a:rPr>
            <a:t>ÓN CIENTÍFICA</a:t>
          </a:r>
          <a:endParaRPr lang="es-ES" sz="1800" b="1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517834" y="1994342"/>
        <a:ext cx="6949945" cy="346292"/>
      </dsp:txXfrm>
    </dsp:sp>
    <dsp:sp modelId="{B84F8E85-065E-E949-9E47-1EFFC3A0FFF1}">
      <dsp:nvSpPr>
        <dsp:cNvPr id="0" name=""/>
        <dsp:cNvSpPr/>
      </dsp:nvSpPr>
      <dsp:spPr>
        <a:xfrm>
          <a:off x="0" y="2757168"/>
          <a:ext cx="998201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61B624-8AA4-8A43-AA24-26BDDB8B5851}">
      <dsp:nvSpPr>
        <dsp:cNvPr id="0" name=""/>
        <dsp:cNvSpPr/>
      </dsp:nvSpPr>
      <dsp:spPr>
        <a:xfrm>
          <a:off x="499100" y="2565288"/>
          <a:ext cx="6987413" cy="38376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108" tIns="0" rIns="26410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Myriad Pro" charset="0"/>
              <a:ea typeface="Myriad Pro" charset="0"/>
              <a:cs typeface="Myriad Pro" charset="0"/>
            </a:rPr>
            <a:t>REQUISITO PARA CONSEGUIR PROYECTOS EUROPEOS</a:t>
          </a:r>
          <a:endParaRPr lang="es-ES" sz="1800" b="1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517834" y="2584022"/>
        <a:ext cx="6949945" cy="346292"/>
      </dsp:txXfrm>
    </dsp:sp>
    <dsp:sp modelId="{3EF5C578-A3B0-2646-84E4-A53F128B06E6}">
      <dsp:nvSpPr>
        <dsp:cNvPr id="0" name=""/>
        <dsp:cNvSpPr/>
      </dsp:nvSpPr>
      <dsp:spPr>
        <a:xfrm>
          <a:off x="0" y="3346848"/>
          <a:ext cx="998201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531CE2-BB69-764B-BF7F-F285175AC0D2}">
      <dsp:nvSpPr>
        <dsp:cNvPr id="0" name=""/>
        <dsp:cNvSpPr/>
      </dsp:nvSpPr>
      <dsp:spPr>
        <a:xfrm>
          <a:off x="499100" y="3154968"/>
          <a:ext cx="6987413" cy="38376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108" tIns="0" rIns="26410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Myriad Pro" charset="0"/>
              <a:ea typeface="Myriad Pro" charset="0"/>
              <a:cs typeface="Myriad Pro" charset="0"/>
            </a:rPr>
            <a:t>OBLIGACI</a:t>
          </a:r>
          <a:r>
            <a:rPr lang="es-ES_tradnl" sz="1800" b="1" kern="1200" dirty="0" smtClean="0">
              <a:latin typeface="Myriad Pro" charset="0"/>
              <a:ea typeface="Myriad Pro" charset="0"/>
              <a:cs typeface="Myriad Pro" charset="0"/>
            </a:rPr>
            <a:t>ÓN EN LA JUSTIFICACIÓN DE MUCHOS PROYECTOS</a:t>
          </a:r>
          <a:endParaRPr lang="es-ES" sz="1800" b="1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517834" y="3173702"/>
        <a:ext cx="6949945" cy="346292"/>
      </dsp:txXfrm>
    </dsp:sp>
    <dsp:sp modelId="{22A3A83A-9720-5D41-9881-CB44E6135CCA}">
      <dsp:nvSpPr>
        <dsp:cNvPr id="0" name=""/>
        <dsp:cNvSpPr/>
      </dsp:nvSpPr>
      <dsp:spPr>
        <a:xfrm>
          <a:off x="0" y="3936528"/>
          <a:ext cx="998201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D00F12-2600-494C-A024-48DDB07A307B}">
      <dsp:nvSpPr>
        <dsp:cNvPr id="0" name=""/>
        <dsp:cNvSpPr/>
      </dsp:nvSpPr>
      <dsp:spPr>
        <a:xfrm>
          <a:off x="499100" y="3744648"/>
          <a:ext cx="6987413" cy="38376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108" tIns="0" rIns="26410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Myriad Pro" charset="0"/>
              <a:ea typeface="Myriad Pro" charset="0"/>
              <a:cs typeface="Myriad Pro" charset="0"/>
            </a:rPr>
            <a:t>A TRAV</a:t>
          </a:r>
          <a:r>
            <a:rPr lang="es-ES_tradnl" sz="1800" b="1" kern="1200" dirty="0" smtClean="0">
              <a:latin typeface="Myriad Pro" charset="0"/>
              <a:ea typeface="Myriad Pro" charset="0"/>
              <a:cs typeface="Myriad Pro" charset="0"/>
            </a:rPr>
            <a:t>ÉS DE LOS </a:t>
          </a:r>
          <a:r>
            <a:rPr lang="es-ES_tradnl" sz="1800" b="1" kern="1200" dirty="0" smtClean="0">
              <a:latin typeface="Myriad Pro" charset="0"/>
              <a:ea typeface="Myriad Pro" charset="0"/>
              <a:cs typeface="Myriad Pro" charset="0"/>
            </a:rPr>
            <a:t>MEDIOS </a:t>
          </a:r>
          <a:r>
            <a:rPr lang="es-ES_tradnl" sz="1800" b="1" kern="1200" dirty="0" smtClean="0">
              <a:latin typeface="Myriad Pro" charset="0"/>
              <a:ea typeface="Myriad Pro" charset="0"/>
              <a:cs typeface="Myriad Pro" charset="0"/>
            </a:rPr>
            <a:t>PUEDEN SALIR </a:t>
          </a:r>
          <a:r>
            <a:rPr lang="es-ES_tradnl" sz="1800" b="1" kern="1200" dirty="0" smtClean="0">
              <a:latin typeface="Myriad Pro" charset="0"/>
              <a:ea typeface="Myriad Pro" charset="0"/>
              <a:cs typeface="Myriad Pro" charset="0"/>
            </a:rPr>
            <a:t>PATROCINADORES… </a:t>
          </a:r>
          <a:endParaRPr lang="es-ES" sz="1800" b="1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517834" y="3763382"/>
        <a:ext cx="6949945" cy="346292"/>
      </dsp:txXfrm>
    </dsp:sp>
    <dsp:sp modelId="{3611A89D-6DBE-EB4A-96F7-C9FE24C3B92D}">
      <dsp:nvSpPr>
        <dsp:cNvPr id="0" name=""/>
        <dsp:cNvSpPr/>
      </dsp:nvSpPr>
      <dsp:spPr>
        <a:xfrm>
          <a:off x="0" y="4526208"/>
          <a:ext cx="998201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F22DCE-F1FE-0E46-A4C7-37B6BEE07224}">
      <dsp:nvSpPr>
        <dsp:cNvPr id="0" name=""/>
        <dsp:cNvSpPr/>
      </dsp:nvSpPr>
      <dsp:spPr>
        <a:xfrm>
          <a:off x="499100" y="4334328"/>
          <a:ext cx="6987413" cy="38376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108" tIns="0" rIns="26410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Myriad Pro" charset="0"/>
              <a:ea typeface="Myriad Pro" charset="0"/>
              <a:cs typeface="Myriad Pro" charset="0"/>
            </a:rPr>
            <a:t>… Y EMPRESAS </a:t>
          </a:r>
          <a:r>
            <a:rPr lang="es-ES" sz="1800" b="1" kern="1200" dirty="0" smtClean="0">
              <a:latin typeface="Myriad Pro" charset="0"/>
              <a:ea typeface="Myriad Pro" charset="0"/>
              <a:cs typeface="Myriad Pro" charset="0"/>
            </a:rPr>
            <a:t>INTERESADAS EN LA LICENCIA </a:t>
          </a:r>
          <a:r>
            <a:rPr lang="es-ES" sz="1800" b="1" kern="1200" dirty="0" smtClean="0">
              <a:latin typeface="Myriad Pro" charset="0"/>
              <a:ea typeface="Myriad Pro" charset="0"/>
              <a:cs typeface="Myriad Pro" charset="0"/>
            </a:rPr>
            <a:t>DE </a:t>
          </a:r>
          <a:r>
            <a:rPr lang="es-ES" sz="1800" b="1" kern="1200" dirty="0" smtClean="0">
              <a:latin typeface="Myriad Pro" charset="0"/>
              <a:ea typeface="Myriad Pro" charset="0"/>
              <a:cs typeface="Myriad Pro" charset="0"/>
            </a:rPr>
            <a:t>PATENTES</a:t>
          </a:r>
          <a:endParaRPr lang="es-ES" sz="1800" b="1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517834" y="4353062"/>
        <a:ext cx="6949945" cy="346292"/>
      </dsp:txXfrm>
    </dsp:sp>
    <dsp:sp modelId="{9DA01A34-4582-E04A-B119-8F1107616635}">
      <dsp:nvSpPr>
        <dsp:cNvPr id="0" name=""/>
        <dsp:cNvSpPr/>
      </dsp:nvSpPr>
      <dsp:spPr>
        <a:xfrm>
          <a:off x="0" y="5162039"/>
          <a:ext cx="998201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C2B80E-4404-204F-B57A-BCD98DAD8A91}">
      <dsp:nvSpPr>
        <dsp:cNvPr id="0" name=""/>
        <dsp:cNvSpPr/>
      </dsp:nvSpPr>
      <dsp:spPr>
        <a:xfrm>
          <a:off x="484966" y="4924008"/>
          <a:ext cx="9492031" cy="42991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108" tIns="0" rIns="264108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latin typeface="Myriad Pro" charset="0"/>
              <a:ea typeface="Myriad Pro" charset="0"/>
              <a:cs typeface="Myriad Pro" charset="0"/>
            </a:rPr>
            <a:t>EMPRESAS INTERESADAS EN COMERCIALIZAR LOS RESULTADOS DE LAS INVESTIGACIONES APLICADAS</a:t>
          </a:r>
          <a:endParaRPr lang="es-ES" sz="1500" b="1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505952" y="4944994"/>
        <a:ext cx="9450059" cy="38793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36D88-3588-024A-B55C-7D4E1810A7CC}">
      <dsp:nvSpPr>
        <dsp:cNvPr id="0" name=""/>
        <dsp:cNvSpPr/>
      </dsp:nvSpPr>
      <dsp:spPr>
        <a:xfrm>
          <a:off x="0" y="502713"/>
          <a:ext cx="89662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909229-8255-A44E-B4B7-F22CDEDEF8E7}">
      <dsp:nvSpPr>
        <dsp:cNvPr id="0" name=""/>
        <dsp:cNvSpPr/>
      </dsp:nvSpPr>
      <dsp:spPr>
        <a:xfrm>
          <a:off x="448310" y="163233"/>
          <a:ext cx="6276340" cy="67896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231" tIns="0" rIns="237231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AGENDA DE EXPERTOS/AS</a:t>
          </a:r>
          <a:endParaRPr lang="es-ES" sz="2300" b="1" kern="1200" dirty="0"/>
        </a:p>
      </dsp:txBody>
      <dsp:txXfrm>
        <a:off x="481454" y="196377"/>
        <a:ext cx="6210052" cy="612672"/>
      </dsp:txXfrm>
    </dsp:sp>
    <dsp:sp modelId="{38584BB9-0143-8045-AFA4-689340688125}">
      <dsp:nvSpPr>
        <dsp:cNvPr id="0" name=""/>
        <dsp:cNvSpPr/>
      </dsp:nvSpPr>
      <dsp:spPr>
        <a:xfrm>
          <a:off x="0" y="1545993"/>
          <a:ext cx="89662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973D5E-9FCE-204A-AAB7-460898F18A41}">
      <dsp:nvSpPr>
        <dsp:cNvPr id="0" name=""/>
        <dsp:cNvSpPr/>
      </dsp:nvSpPr>
      <dsp:spPr>
        <a:xfrm>
          <a:off x="448310" y="1206513"/>
          <a:ext cx="6276340" cy="67896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231" tIns="0" rIns="237231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RRSS: Twitter, </a:t>
          </a:r>
          <a:r>
            <a:rPr lang="es-ES" sz="2300" b="1" kern="1200" dirty="0" err="1" smtClean="0"/>
            <a:t>Linkedin</a:t>
          </a:r>
          <a:r>
            <a:rPr lang="es-ES" sz="2300" b="1" kern="1200" dirty="0" smtClean="0"/>
            <a:t> (ampliar a </a:t>
          </a:r>
          <a:r>
            <a:rPr lang="es-ES" sz="2300" b="1" kern="1200" dirty="0" err="1" smtClean="0"/>
            <a:t>Fb</a:t>
          </a:r>
          <a:r>
            <a:rPr lang="es-ES" sz="2300" b="1" kern="1200" dirty="0" smtClean="0"/>
            <a:t> e </a:t>
          </a:r>
          <a:r>
            <a:rPr lang="es-ES" sz="2300" b="1" kern="1200" dirty="0" err="1" smtClean="0"/>
            <a:t>Is</a:t>
          </a:r>
          <a:r>
            <a:rPr lang="es-ES" sz="2300" b="1" kern="1200" dirty="0" smtClean="0"/>
            <a:t>)</a:t>
          </a:r>
          <a:endParaRPr lang="es-ES" sz="2300" b="1" kern="1200" dirty="0"/>
        </a:p>
      </dsp:txBody>
      <dsp:txXfrm>
        <a:off x="481454" y="1239657"/>
        <a:ext cx="6210052" cy="612672"/>
      </dsp:txXfrm>
    </dsp:sp>
    <dsp:sp modelId="{91C180F7-FBE3-5A4D-ABBC-DE8AC05B65EA}">
      <dsp:nvSpPr>
        <dsp:cNvPr id="0" name=""/>
        <dsp:cNvSpPr/>
      </dsp:nvSpPr>
      <dsp:spPr>
        <a:xfrm>
          <a:off x="0" y="2589273"/>
          <a:ext cx="89662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3E05DF-71D6-254E-9654-F998E5DE6007}">
      <dsp:nvSpPr>
        <dsp:cNvPr id="0" name=""/>
        <dsp:cNvSpPr/>
      </dsp:nvSpPr>
      <dsp:spPr>
        <a:xfrm>
          <a:off x="448310" y="2249793"/>
          <a:ext cx="6276340" cy="67896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231" tIns="0" rIns="237231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WEB </a:t>
          </a:r>
          <a:r>
            <a:rPr lang="es-ES_tradnl" sz="2300" b="1" kern="1200" dirty="0" smtClean="0"/>
            <a:t>mejoras apartado miembros: </a:t>
          </a:r>
          <a:r>
            <a:rPr lang="es-ES_tradnl" sz="2300" b="1" kern="1200" dirty="0" err="1" smtClean="0"/>
            <a:t>fotos+RRSS</a:t>
          </a:r>
          <a:endParaRPr lang="es-ES" sz="2300" b="1" kern="1200" dirty="0"/>
        </a:p>
      </dsp:txBody>
      <dsp:txXfrm>
        <a:off x="481454" y="2282937"/>
        <a:ext cx="6210052" cy="612672"/>
      </dsp:txXfrm>
    </dsp:sp>
    <dsp:sp modelId="{3144C63B-B679-DA42-971D-666BA1F2E9D8}">
      <dsp:nvSpPr>
        <dsp:cNvPr id="0" name=""/>
        <dsp:cNvSpPr/>
      </dsp:nvSpPr>
      <dsp:spPr>
        <a:xfrm>
          <a:off x="0" y="3632553"/>
          <a:ext cx="89662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197A9F-90DF-EC49-8D0B-294ECA05F3F0}">
      <dsp:nvSpPr>
        <dsp:cNvPr id="0" name=""/>
        <dsp:cNvSpPr/>
      </dsp:nvSpPr>
      <dsp:spPr>
        <a:xfrm>
          <a:off x="448310" y="3293073"/>
          <a:ext cx="6276340" cy="67896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231" tIns="0" rIns="237231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D</a:t>
          </a:r>
          <a:r>
            <a:rPr lang="es-ES_tradnl" sz="2300" b="1" kern="1200" dirty="0" smtClean="0"/>
            <a:t>ÍAS DESTACADOS CALENDARIO</a:t>
          </a:r>
          <a:endParaRPr lang="es-ES" sz="2300" b="1" kern="1200" dirty="0"/>
        </a:p>
      </dsp:txBody>
      <dsp:txXfrm>
        <a:off x="481454" y="3326217"/>
        <a:ext cx="6210052" cy="612672"/>
      </dsp:txXfrm>
    </dsp:sp>
    <dsp:sp modelId="{293D63A8-D809-3F4E-B00D-086E24B27071}">
      <dsp:nvSpPr>
        <dsp:cNvPr id="0" name=""/>
        <dsp:cNvSpPr/>
      </dsp:nvSpPr>
      <dsp:spPr>
        <a:xfrm>
          <a:off x="0" y="4675833"/>
          <a:ext cx="89662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F9AFD1-463A-0149-A82F-815ED5FD3C3D}">
      <dsp:nvSpPr>
        <dsp:cNvPr id="0" name=""/>
        <dsp:cNvSpPr/>
      </dsp:nvSpPr>
      <dsp:spPr>
        <a:xfrm>
          <a:off x="467358" y="4334717"/>
          <a:ext cx="6276340" cy="678960"/>
        </a:xfrm>
        <a:prstGeom prst="roundRect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231" tIns="0" rIns="237231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TALLERES DE COMUNICACI</a:t>
          </a:r>
          <a:r>
            <a:rPr lang="es-ES_tradnl" sz="2300" b="1" kern="1200" smtClean="0"/>
            <a:t>ÓN</a:t>
          </a:r>
          <a:endParaRPr lang="es-ES" sz="2300" b="1" kern="1200" dirty="0"/>
        </a:p>
      </dsp:txBody>
      <dsp:txXfrm>
        <a:off x="500502" y="4367861"/>
        <a:ext cx="6210052" cy="6126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325B6-C8B1-F048-8A6D-BE8408EB0CF9}">
      <dsp:nvSpPr>
        <dsp:cNvPr id="0" name=""/>
        <dsp:cNvSpPr/>
      </dsp:nvSpPr>
      <dsp:spPr>
        <a:xfrm>
          <a:off x="3412561" y="2014085"/>
          <a:ext cx="1544848" cy="1544848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GESTI</a:t>
          </a:r>
          <a:r>
            <a:rPr lang="es-ES_tradnl" sz="1000" b="1" kern="1200" dirty="0" smtClean="0"/>
            <a:t>ÓN DE LA </a:t>
          </a:r>
          <a:r>
            <a:rPr lang="es-ES_tradnl" sz="1000" b="1" kern="1200" dirty="0" smtClean="0"/>
            <a:t>COMUNICACIÓN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b="1" kern="1200" dirty="0" smtClean="0"/>
            <a:t>ESCRIBIR A: comiedis@unizar.es</a:t>
          </a:r>
          <a:endParaRPr lang="es-ES" sz="1000" b="1" kern="1200" dirty="0"/>
        </a:p>
      </dsp:txBody>
      <dsp:txXfrm>
        <a:off x="3638799" y="2240323"/>
        <a:ext cx="1092372" cy="1092372"/>
      </dsp:txXfrm>
    </dsp:sp>
    <dsp:sp modelId="{0C042BAB-58AA-474C-AB0F-A52AF34B6087}">
      <dsp:nvSpPr>
        <dsp:cNvPr id="0" name=""/>
        <dsp:cNvSpPr/>
      </dsp:nvSpPr>
      <dsp:spPr>
        <a:xfrm rot="16200000">
          <a:off x="3952188" y="1764677"/>
          <a:ext cx="465593" cy="33222"/>
        </a:xfrm>
        <a:custGeom>
          <a:avLst/>
          <a:gdLst/>
          <a:ahLst/>
          <a:cxnLst/>
          <a:rect l="0" t="0" r="0" b="0"/>
          <a:pathLst>
            <a:path>
              <a:moveTo>
                <a:pt x="0" y="16611"/>
              </a:moveTo>
              <a:lnTo>
                <a:pt x="465593" y="16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b="1" kern="1200"/>
        </a:p>
      </dsp:txBody>
      <dsp:txXfrm>
        <a:off x="4173345" y="1769648"/>
        <a:ext cx="23279" cy="23279"/>
      </dsp:txXfrm>
    </dsp:sp>
    <dsp:sp modelId="{CF4B94D6-2243-E54A-865B-6597F4AB313D}">
      <dsp:nvSpPr>
        <dsp:cNvPr id="0" name=""/>
        <dsp:cNvSpPr/>
      </dsp:nvSpPr>
      <dsp:spPr>
        <a:xfrm>
          <a:off x="3412561" y="3643"/>
          <a:ext cx="1544848" cy="1544848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/>
            <a:t>FICHA DE MIEMBROS: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/>
            <a:t>- ENVIAR UNA FOTO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/>
            <a:t>- INDICAR VUESTRAS </a:t>
          </a:r>
          <a:r>
            <a:rPr lang="es-ES" sz="900" b="1" kern="1200" dirty="0" smtClean="0"/>
            <a:t>RRSS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/>
            <a:t>- ENVIAR PEQUEÑA BIO</a:t>
          </a:r>
          <a:endParaRPr lang="es-ES" sz="900" b="1" kern="1200" dirty="0"/>
        </a:p>
      </dsp:txBody>
      <dsp:txXfrm>
        <a:off x="3638799" y="229881"/>
        <a:ext cx="1092372" cy="1092372"/>
      </dsp:txXfrm>
    </dsp:sp>
    <dsp:sp modelId="{152454C0-E318-CD4E-BE23-38BC24E820CD}">
      <dsp:nvSpPr>
        <dsp:cNvPr id="0" name=""/>
        <dsp:cNvSpPr/>
      </dsp:nvSpPr>
      <dsp:spPr>
        <a:xfrm>
          <a:off x="4957409" y="2769898"/>
          <a:ext cx="465593" cy="33222"/>
        </a:xfrm>
        <a:custGeom>
          <a:avLst/>
          <a:gdLst/>
          <a:ahLst/>
          <a:cxnLst/>
          <a:rect l="0" t="0" r="0" b="0"/>
          <a:pathLst>
            <a:path>
              <a:moveTo>
                <a:pt x="0" y="16611"/>
              </a:moveTo>
              <a:lnTo>
                <a:pt x="465593" y="16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b="1" kern="1200"/>
        </a:p>
      </dsp:txBody>
      <dsp:txXfrm>
        <a:off x="5178566" y="2774869"/>
        <a:ext cx="23279" cy="23279"/>
      </dsp:txXfrm>
    </dsp:sp>
    <dsp:sp modelId="{B5636CBF-CE61-BA41-ABC9-6AA57E759BDA}">
      <dsp:nvSpPr>
        <dsp:cNvPr id="0" name=""/>
        <dsp:cNvSpPr/>
      </dsp:nvSpPr>
      <dsp:spPr>
        <a:xfrm>
          <a:off x="5423003" y="2014085"/>
          <a:ext cx="1544848" cy="1544848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/>
            <a:t>VOLUNTARIOS/AS GU</a:t>
          </a:r>
          <a:r>
            <a:rPr lang="es-ES_tradnl" sz="900" b="1" kern="1200" dirty="0" smtClean="0"/>
            <a:t>ÍA DE EXPERTOS/AS</a:t>
          </a:r>
          <a:r>
            <a:rPr lang="es-ES_tradnl" sz="900" b="1" kern="1200" baseline="0" dirty="0" smtClean="0"/>
            <a:t> INVESTIGADORES/AS</a:t>
          </a:r>
          <a:endParaRPr lang="es-ES" sz="900" b="1" kern="1200" dirty="0"/>
        </a:p>
      </dsp:txBody>
      <dsp:txXfrm>
        <a:off x="5649241" y="2240323"/>
        <a:ext cx="1092372" cy="1092372"/>
      </dsp:txXfrm>
    </dsp:sp>
    <dsp:sp modelId="{B9D80570-D39F-6444-8379-504B4E2A9B92}">
      <dsp:nvSpPr>
        <dsp:cNvPr id="0" name=""/>
        <dsp:cNvSpPr/>
      </dsp:nvSpPr>
      <dsp:spPr>
        <a:xfrm rot="5400000">
          <a:off x="3952188" y="3775119"/>
          <a:ext cx="465593" cy="33222"/>
        </a:xfrm>
        <a:custGeom>
          <a:avLst/>
          <a:gdLst/>
          <a:ahLst/>
          <a:cxnLst/>
          <a:rect l="0" t="0" r="0" b="0"/>
          <a:pathLst>
            <a:path>
              <a:moveTo>
                <a:pt x="0" y="16611"/>
              </a:moveTo>
              <a:lnTo>
                <a:pt x="465593" y="16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b="1" kern="1200"/>
        </a:p>
      </dsp:txBody>
      <dsp:txXfrm>
        <a:off x="4173345" y="3780090"/>
        <a:ext cx="23279" cy="23279"/>
      </dsp:txXfrm>
    </dsp:sp>
    <dsp:sp modelId="{2F063AD0-D240-3846-A136-BDB449EC4C43}">
      <dsp:nvSpPr>
        <dsp:cNvPr id="0" name=""/>
        <dsp:cNvSpPr/>
      </dsp:nvSpPr>
      <dsp:spPr>
        <a:xfrm>
          <a:off x="3412561" y="4024527"/>
          <a:ext cx="1544848" cy="1544848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/>
            <a:t>COMUNICAR ACTIVIDADES DE DIVULGACIÓN O PARTICIPACIÓN EN EVENTOS CIENTÍFICOS</a:t>
          </a:r>
          <a:endParaRPr lang="es-ES" sz="900" b="1" kern="1200" dirty="0"/>
        </a:p>
      </dsp:txBody>
      <dsp:txXfrm>
        <a:off x="3638799" y="4250765"/>
        <a:ext cx="1092372" cy="1092372"/>
      </dsp:txXfrm>
    </dsp:sp>
    <dsp:sp modelId="{26C8C8F1-E3E8-C648-8CC3-39A4DD0654E6}">
      <dsp:nvSpPr>
        <dsp:cNvPr id="0" name=""/>
        <dsp:cNvSpPr/>
      </dsp:nvSpPr>
      <dsp:spPr>
        <a:xfrm rot="10800000">
          <a:off x="2946967" y="2769898"/>
          <a:ext cx="465593" cy="33222"/>
        </a:xfrm>
        <a:custGeom>
          <a:avLst/>
          <a:gdLst/>
          <a:ahLst/>
          <a:cxnLst/>
          <a:rect l="0" t="0" r="0" b="0"/>
          <a:pathLst>
            <a:path>
              <a:moveTo>
                <a:pt x="0" y="16611"/>
              </a:moveTo>
              <a:lnTo>
                <a:pt x="465593" y="16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b="1" kern="1200"/>
        </a:p>
      </dsp:txBody>
      <dsp:txXfrm rot="10800000">
        <a:off x="3168124" y="2774869"/>
        <a:ext cx="23279" cy="23279"/>
      </dsp:txXfrm>
    </dsp:sp>
    <dsp:sp modelId="{04AEE69D-4866-BA4D-B061-1F8286D57A4D}">
      <dsp:nvSpPr>
        <dsp:cNvPr id="0" name=""/>
        <dsp:cNvSpPr/>
      </dsp:nvSpPr>
      <dsp:spPr>
        <a:xfrm>
          <a:off x="1402119" y="2014085"/>
          <a:ext cx="1544848" cy="1544848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/>
            <a:t>RESULTADOS DE INVESTIGACI</a:t>
          </a:r>
          <a:r>
            <a:rPr lang="es-ES_tradnl" sz="900" b="1" kern="1200" dirty="0" smtClean="0"/>
            <a:t>ÓN</a:t>
          </a:r>
          <a:endParaRPr lang="es-ES" sz="900" b="1" kern="1200" dirty="0"/>
        </a:p>
      </dsp:txBody>
      <dsp:txXfrm>
        <a:off x="1628357" y="2240323"/>
        <a:ext cx="1092372" cy="1092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5D8E9-1AE6-E04F-969A-3FCA72360A16}">
      <dsp:nvSpPr>
        <dsp:cNvPr id="0" name=""/>
        <dsp:cNvSpPr/>
      </dsp:nvSpPr>
      <dsp:spPr>
        <a:xfrm>
          <a:off x="2981969" y="491"/>
          <a:ext cx="1501920" cy="1501920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Myriad Pro" panose="020B0503030403020204" pitchFamily="34" charset="0"/>
              <a:ea typeface="Arial Rounded MT Bold" charset="0"/>
              <a:cs typeface="Arial Rounded MT Bold" charset="0"/>
            </a:rPr>
            <a:t>Realidad</a:t>
          </a:r>
          <a:endParaRPr lang="es-ES" sz="1800" kern="1200" dirty="0">
            <a:latin typeface="Myriad Pro" panose="020B0503030403020204" pitchFamily="34" charset="0"/>
            <a:ea typeface="Arial Rounded MT Bold" charset="0"/>
            <a:cs typeface="Arial Rounded MT Bold" charset="0"/>
          </a:endParaRPr>
        </a:p>
      </dsp:txBody>
      <dsp:txXfrm>
        <a:off x="3201920" y="220442"/>
        <a:ext cx="1062018" cy="1062018"/>
      </dsp:txXfrm>
    </dsp:sp>
    <dsp:sp modelId="{90308FBA-9751-BF43-AC7D-35F63CF7510F}">
      <dsp:nvSpPr>
        <dsp:cNvPr id="0" name=""/>
        <dsp:cNvSpPr/>
      </dsp:nvSpPr>
      <dsp:spPr>
        <a:xfrm rot="2160000">
          <a:off x="4436742" y="1154877"/>
          <a:ext cx="400594" cy="506898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Myriad Pro" panose="020B0503030403020204" pitchFamily="34" charset="0"/>
          </a:endParaRPr>
        </a:p>
      </dsp:txBody>
      <dsp:txXfrm>
        <a:off x="4448218" y="1220938"/>
        <a:ext cx="280416" cy="304138"/>
      </dsp:txXfrm>
    </dsp:sp>
    <dsp:sp modelId="{CCADF640-7652-2444-B43E-CAC993824615}">
      <dsp:nvSpPr>
        <dsp:cNvPr id="0" name=""/>
        <dsp:cNvSpPr/>
      </dsp:nvSpPr>
      <dsp:spPr>
        <a:xfrm>
          <a:off x="4808535" y="1327569"/>
          <a:ext cx="1501920" cy="1501920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Myriad Pro" panose="020B0503030403020204" pitchFamily="34" charset="0"/>
              <a:ea typeface="Arial Rounded MT Bold" charset="0"/>
              <a:cs typeface="Arial Rounded MT Bold" charset="0"/>
            </a:rPr>
            <a:t>Medio</a:t>
          </a:r>
          <a:endParaRPr lang="es-ES" sz="1800" kern="1200" dirty="0">
            <a:latin typeface="Myriad Pro" panose="020B0503030403020204" pitchFamily="34" charset="0"/>
            <a:ea typeface="Arial Rounded MT Bold" charset="0"/>
            <a:cs typeface="Arial Rounded MT Bold" charset="0"/>
          </a:endParaRPr>
        </a:p>
      </dsp:txBody>
      <dsp:txXfrm>
        <a:off x="5028486" y="1547520"/>
        <a:ext cx="1062018" cy="1062018"/>
      </dsp:txXfrm>
    </dsp:sp>
    <dsp:sp modelId="{6BA82358-DA80-474E-A1B6-06F9A65A027A}">
      <dsp:nvSpPr>
        <dsp:cNvPr id="0" name=""/>
        <dsp:cNvSpPr/>
      </dsp:nvSpPr>
      <dsp:spPr>
        <a:xfrm rot="6480000">
          <a:off x="5013858" y="2887926"/>
          <a:ext cx="400594" cy="506898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Myriad Pro" panose="020B0503030403020204" pitchFamily="34" charset="0"/>
          </a:endParaRPr>
        </a:p>
      </dsp:txBody>
      <dsp:txXfrm rot="10800000">
        <a:off x="5092516" y="2932158"/>
        <a:ext cx="280416" cy="304138"/>
      </dsp:txXfrm>
    </dsp:sp>
    <dsp:sp modelId="{FFD2C955-65D9-F140-BB78-D46AD06ED3AF}">
      <dsp:nvSpPr>
        <dsp:cNvPr id="0" name=""/>
        <dsp:cNvSpPr/>
      </dsp:nvSpPr>
      <dsp:spPr>
        <a:xfrm>
          <a:off x="4110849" y="3474827"/>
          <a:ext cx="1501920" cy="1501920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Myriad Pro" panose="020B0503030403020204" pitchFamily="34" charset="0"/>
              <a:ea typeface="Arial Rounded MT Bold" charset="0"/>
              <a:cs typeface="Arial Rounded MT Bold" charset="0"/>
            </a:rPr>
            <a:t>Periodista: Noticia</a:t>
          </a:r>
          <a:endParaRPr lang="es-ES" sz="1800" kern="1200" dirty="0">
            <a:latin typeface="Myriad Pro" panose="020B0503030403020204" pitchFamily="34" charset="0"/>
            <a:ea typeface="Arial Rounded MT Bold" charset="0"/>
            <a:cs typeface="Arial Rounded MT Bold" charset="0"/>
          </a:endParaRPr>
        </a:p>
      </dsp:txBody>
      <dsp:txXfrm>
        <a:off x="4330800" y="3694778"/>
        <a:ext cx="1062018" cy="1062018"/>
      </dsp:txXfrm>
    </dsp:sp>
    <dsp:sp modelId="{FFD04FDD-4BDB-3448-9D3C-36BC0564D230}">
      <dsp:nvSpPr>
        <dsp:cNvPr id="0" name=""/>
        <dsp:cNvSpPr/>
      </dsp:nvSpPr>
      <dsp:spPr>
        <a:xfrm rot="10800000">
          <a:off x="3543969" y="3972338"/>
          <a:ext cx="400594" cy="506898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Myriad Pro" panose="020B0503030403020204" pitchFamily="34" charset="0"/>
          </a:endParaRPr>
        </a:p>
      </dsp:txBody>
      <dsp:txXfrm rot="10800000">
        <a:off x="3664147" y="4073718"/>
        <a:ext cx="280416" cy="304138"/>
      </dsp:txXfrm>
    </dsp:sp>
    <dsp:sp modelId="{CD4DB793-E629-DA48-9808-5B1BE76B57E7}">
      <dsp:nvSpPr>
        <dsp:cNvPr id="0" name=""/>
        <dsp:cNvSpPr/>
      </dsp:nvSpPr>
      <dsp:spPr>
        <a:xfrm>
          <a:off x="1853088" y="3474827"/>
          <a:ext cx="1501920" cy="1501920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latin typeface="Myriad Pro" panose="020B0503030403020204" pitchFamily="34" charset="0"/>
              <a:ea typeface="Arial Rounded MT Bold" charset="0"/>
              <a:cs typeface="Arial Rounded MT Bold" charset="0"/>
            </a:rPr>
            <a:t>“Realidad”</a:t>
          </a:r>
          <a:endParaRPr lang="es-ES" sz="1800" kern="1200" dirty="0">
            <a:latin typeface="Myriad Pro" panose="020B0503030403020204" pitchFamily="34" charset="0"/>
            <a:ea typeface="Arial Rounded MT Bold" charset="0"/>
            <a:cs typeface="Arial Rounded MT Bold" charset="0"/>
          </a:endParaRPr>
        </a:p>
      </dsp:txBody>
      <dsp:txXfrm>
        <a:off x="2073039" y="3694778"/>
        <a:ext cx="1062018" cy="1062018"/>
      </dsp:txXfrm>
    </dsp:sp>
    <dsp:sp modelId="{0ABE57BC-1D7B-714F-878B-14772DE51B5C}">
      <dsp:nvSpPr>
        <dsp:cNvPr id="0" name=""/>
        <dsp:cNvSpPr/>
      </dsp:nvSpPr>
      <dsp:spPr>
        <a:xfrm rot="15120000">
          <a:off x="2058412" y="2909492"/>
          <a:ext cx="400594" cy="506898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Myriad Pro" panose="020B0503030403020204" pitchFamily="34" charset="0"/>
          </a:endParaRPr>
        </a:p>
      </dsp:txBody>
      <dsp:txXfrm rot="10800000">
        <a:off x="2137070" y="3068020"/>
        <a:ext cx="280416" cy="304138"/>
      </dsp:txXfrm>
    </dsp:sp>
    <dsp:sp modelId="{9A430BD4-C53D-4A42-B2C0-F17F0F6F0B29}">
      <dsp:nvSpPr>
        <dsp:cNvPr id="0" name=""/>
        <dsp:cNvSpPr/>
      </dsp:nvSpPr>
      <dsp:spPr>
        <a:xfrm>
          <a:off x="1155402" y="1327569"/>
          <a:ext cx="1501920" cy="1501920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latin typeface="Myriad Pro" panose="020B0503030403020204" pitchFamily="34" charset="0"/>
              <a:ea typeface="Arial Rounded MT Bold" charset="0"/>
              <a:cs typeface="Arial Rounded MT Bold" charset="0"/>
            </a:rPr>
            <a:t>Sociedad</a:t>
          </a:r>
          <a:endParaRPr lang="es-ES" sz="1800" kern="1200" dirty="0">
            <a:latin typeface="Myriad Pro" panose="020B0503030403020204" pitchFamily="34" charset="0"/>
            <a:ea typeface="Arial Rounded MT Bold" charset="0"/>
            <a:cs typeface="Arial Rounded MT Bold" charset="0"/>
          </a:endParaRPr>
        </a:p>
      </dsp:txBody>
      <dsp:txXfrm>
        <a:off x="1375353" y="1547520"/>
        <a:ext cx="1062018" cy="1062018"/>
      </dsp:txXfrm>
    </dsp:sp>
    <dsp:sp modelId="{8BD027DA-6673-1C4A-BEA1-F0BB79420CC4}">
      <dsp:nvSpPr>
        <dsp:cNvPr id="0" name=""/>
        <dsp:cNvSpPr/>
      </dsp:nvSpPr>
      <dsp:spPr>
        <a:xfrm rot="19440000">
          <a:off x="2610176" y="1168205"/>
          <a:ext cx="400594" cy="506898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rgbClr val="FFC000"/>
            </a:solidFill>
            <a:latin typeface="Myriad Pro" panose="020B0503030403020204" pitchFamily="34" charset="0"/>
          </a:endParaRPr>
        </a:p>
      </dsp:txBody>
      <dsp:txXfrm>
        <a:off x="2621652" y="1304904"/>
        <a:ext cx="280416" cy="3041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7CE2D-BC43-F24F-8EFF-B7E6224EB3BA}">
      <dsp:nvSpPr>
        <dsp:cNvPr id="0" name=""/>
        <dsp:cNvSpPr/>
      </dsp:nvSpPr>
      <dsp:spPr>
        <a:xfrm>
          <a:off x="106582" y="0"/>
          <a:ext cx="5418667" cy="5418667"/>
        </a:xfrm>
        <a:prstGeom prst="triangl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EEEF4F-4774-9B40-9811-ED2D6E5F4B9B}">
      <dsp:nvSpPr>
        <dsp:cNvPr id="0" name=""/>
        <dsp:cNvSpPr/>
      </dsp:nvSpPr>
      <dsp:spPr>
        <a:xfrm>
          <a:off x="588395" y="542149"/>
          <a:ext cx="6662855" cy="9122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Los medios crean la opini</a:t>
          </a:r>
          <a:r>
            <a:rPr lang="es-ES_tradnl" sz="28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ón pública</a:t>
          </a:r>
          <a:endParaRPr lang="es-ES" sz="2800" kern="1200" dirty="0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sp:txBody>
      <dsp:txXfrm>
        <a:off x="632929" y="586683"/>
        <a:ext cx="6573787" cy="823215"/>
      </dsp:txXfrm>
    </dsp:sp>
    <dsp:sp modelId="{55C61946-2AFC-CA46-811D-B2CB6839AE48}">
      <dsp:nvSpPr>
        <dsp:cNvPr id="0" name=""/>
        <dsp:cNvSpPr/>
      </dsp:nvSpPr>
      <dsp:spPr>
        <a:xfrm>
          <a:off x="527955" y="1568468"/>
          <a:ext cx="6841216" cy="9122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167129"/>
              <a:satOff val="4478"/>
              <a:lumOff val="1972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QU</a:t>
          </a:r>
          <a:r>
            <a:rPr lang="es-ES_tradnl" sz="28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É: </a:t>
          </a:r>
          <a:r>
            <a:rPr lang="es-ES" sz="28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El medio </a:t>
          </a:r>
          <a:r>
            <a:rPr lang="es-ES_tradnl" sz="28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selecciona</a:t>
          </a:r>
          <a:r>
            <a:rPr lang="es-ES_tradnl" sz="2800" kern="1200" baseline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 los temas de debate público </a:t>
          </a:r>
          <a:endParaRPr lang="es-ES" sz="2800" kern="1200" dirty="0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sp:txBody>
      <dsp:txXfrm>
        <a:off x="572489" y="1613002"/>
        <a:ext cx="6752148" cy="823215"/>
      </dsp:txXfrm>
    </dsp:sp>
    <dsp:sp modelId="{C2C3EE80-A55D-3349-9754-5D70D584066A}">
      <dsp:nvSpPr>
        <dsp:cNvPr id="0" name=""/>
        <dsp:cNvSpPr/>
      </dsp:nvSpPr>
      <dsp:spPr>
        <a:xfrm>
          <a:off x="556519" y="2594787"/>
          <a:ext cx="6841216" cy="11413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334258"/>
              <a:satOff val="8955"/>
              <a:lumOff val="394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C</a:t>
          </a:r>
          <a:r>
            <a:rPr lang="es-ES_tradnl" sz="24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ÓMO (FRAMING): </a:t>
          </a:r>
          <a:r>
            <a:rPr lang="es-ES" sz="24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El</a:t>
          </a:r>
          <a:r>
            <a:rPr lang="es-ES" sz="2400" kern="1200" baseline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 medio jerarquiza la informaci</a:t>
          </a:r>
          <a:r>
            <a:rPr lang="es-ES_tradnl" sz="2400" kern="1200" baseline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ón (pone en primer plano u oculta) y elige cómo contarla</a:t>
          </a:r>
          <a:endParaRPr lang="es-ES" sz="2400" kern="1200" dirty="0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sp:txBody>
      <dsp:txXfrm>
        <a:off x="612236" y="2650504"/>
        <a:ext cx="6729782" cy="1029941"/>
      </dsp:txXfrm>
    </dsp:sp>
    <dsp:sp modelId="{7E8362A9-05C5-D840-A895-2F8DEC276F81}">
      <dsp:nvSpPr>
        <dsp:cNvPr id="0" name=""/>
        <dsp:cNvSpPr/>
      </dsp:nvSpPr>
      <dsp:spPr>
        <a:xfrm>
          <a:off x="532692" y="3850198"/>
          <a:ext cx="6888870" cy="9122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167129"/>
              <a:satOff val="4478"/>
              <a:lumOff val="1972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El</a:t>
          </a:r>
          <a:r>
            <a:rPr lang="es-ES" sz="2400" kern="1200" baseline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 c</a:t>
          </a:r>
          <a:r>
            <a:rPr lang="es-ES" sz="24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omponente medi</a:t>
          </a:r>
          <a:r>
            <a:rPr lang="es-ES_tradnl" sz="24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ático-virtual</a:t>
          </a:r>
          <a:r>
            <a:rPr lang="es-ES_tradnl" sz="2400" kern="1200" baseline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 aumenta </a:t>
          </a:r>
          <a:r>
            <a:rPr lang="es-ES" sz="2400" kern="120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la influencia de los medios y el efecto agenda </a:t>
          </a:r>
          <a:r>
            <a:rPr lang="es-ES" sz="2400" kern="1200" baseline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rPr>
            <a:t> </a:t>
          </a:r>
          <a:endParaRPr lang="es-ES" sz="2400" kern="1200" dirty="0">
            <a:solidFill>
              <a:srgbClr val="005195"/>
            </a:solidFill>
            <a:latin typeface="Myriad Pro" charset="0"/>
            <a:ea typeface="Myriad Pro" charset="0"/>
            <a:cs typeface="Myriad Pro" charset="0"/>
          </a:endParaRPr>
        </a:p>
      </dsp:txBody>
      <dsp:txXfrm>
        <a:off x="577226" y="3894732"/>
        <a:ext cx="6799802" cy="8232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3E8F9-5A26-854E-9A9D-ED2A5F3C0262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gradFill rotWithShape="0">
          <a:gsLst>
            <a:gs pos="0">
              <a:schemeClr val="accent1">
                <a:shade val="90000"/>
                <a:hueOff val="175458"/>
                <a:satOff val="-1607"/>
                <a:lumOff val="138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75458"/>
                <a:satOff val="-1607"/>
                <a:lumOff val="138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75458"/>
                <a:satOff val="-1607"/>
                <a:lumOff val="138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B7C024-9712-E049-9B63-BA939B2D1481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gradFill rotWithShape="0">
          <a:gsLst>
            <a:gs pos="0">
              <a:schemeClr val="accent1">
                <a:shade val="90000"/>
                <a:hueOff val="350915"/>
                <a:satOff val="-3215"/>
                <a:lumOff val="277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350915"/>
                <a:satOff val="-3215"/>
                <a:lumOff val="277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350915"/>
                <a:satOff val="-3215"/>
                <a:lumOff val="277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B4F4A7-51F2-5342-A76A-FE51D827E0EB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0"/>
            <a:gd name="adj2" fmla="val 5400000"/>
            <a:gd name="adj3" fmla="val 4642"/>
          </a:avLst>
        </a:prstGeom>
        <a:gradFill rotWithShape="0">
          <a:gsLst>
            <a:gs pos="0">
              <a:schemeClr val="accent1">
                <a:shade val="90000"/>
                <a:hueOff val="175458"/>
                <a:satOff val="-1607"/>
                <a:lumOff val="138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75458"/>
                <a:satOff val="-1607"/>
                <a:lumOff val="138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75458"/>
                <a:satOff val="-1607"/>
                <a:lumOff val="138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4FAA67-D932-9B44-99DA-01BA08471F84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16200000"/>
            <a:gd name="adj2" fmla="val 0"/>
            <a:gd name="adj3" fmla="val 4642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493594-7936-3948-99C7-D1BEDFE94DD9}">
      <dsp:nvSpPr>
        <dsp:cNvPr id="0" name=""/>
        <dsp:cNvSpPr/>
      </dsp:nvSpPr>
      <dsp:spPr>
        <a:xfrm>
          <a:off x="3104554" y="1749888"/>
          <a:ext cx="1918890" cy="1918890"/>
        </a:xfrm>
        <a:prstGeom prst="ellipse">
          <a:avLst/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latin typeface="Myriad Pro" charset="0"/>
              <a:ea typeface="Myriad Pro" charset="0"/>
              <a:cs typeface="Myriad Pro" charset="0"/>
            </a:rPr>
            <a:t>SOCIEDAD</a:t>
          </a:r>
        </a:p>
      </dsp:txBody>
      <dsp:txXfrm>
        <a:off x="3385569" y="2030903"/>
        <a:ext cx="1356860" cy="1356860"/>
      </dsp:txXfrm>
    </dsp:sp>
    <dsp:sp modelId="{E010905A-BD2D-C044-9310-D465BC1F9479}">
      <dsp:nvSpPr>
        <dsp:cNvPr id="0" name=""/>
        <dsp:cNvSpPr/>
      </dsp:nvSpPr>
      <dsp:spPr>
        <a:xfrm>
          <a:off x="3392388" y="2458"/>
          <a:ext cx="1343223" cy="1343223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Myriad Pro" charset="0"/>
              <a:ea typeface="Myriad Pro" charset="0"/>
              <a:cs typeface="Myriad Pro" charset="0"/>
            </a:rPr>
            <a:t>CIENT</a:t>
          </a:r>
          <a:r>
            <a:rPr lang="es-ES_tradnl" sz="1200" kern="1200" dirty="0" smtClean="0">
              <a:latin typeface="Myriad Pro" charset="0"/>
              <a:ea typeface="Myriad Pro" charset="0"/>
              <a:cs typeface="Myriad Pro" charset="0"/>
            </a:rPr>
            <a:t>ÍFICOS</a:t>
          </a:r>
          <a:endParaRPr lang="es-ES" sz="1200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3589098" y="199168"/>
        <a:ext cx="949803" cy="949803"/>
      </dsp:txXfrm>
    </dsp:sp>
    <dsp:sp modelId="{C95D20C0-E6DC-D047-9239-0CE5D843DCFA}">
      <dsp:nvSpPr>
        <dsp:cNvPr id="0" name=""/>
        <dsp:cNvSpPr/>
      </dsp:nvSpPr>
      <dsp:spPr>
        <a:xfrm>
          <a:off x="5427651" y="2037721"/>
          <a:ext cx="1343223" cy="1343223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Myriad Pro" charset="0"/>
              <a:ea typeface="Myriad Pro" charset="0"/>
              <a:cs typeface="Myriad Pro" charset="0"/>
            </a:rPr>
            <a:t>PERIODISTAS</a:t>
          </a:r>
          <a:endParaRPr lang="es-ES" sz="1200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5624361" y="2234431"/>
        <a:ext cx="949803" cy="949803"/>
      </dsp:txXfrm>
    </dsp:sp>
    <dsp:sp modelId="{3499685C-FE62-3347-B48A-1BAA050E69A5}">
      <dsp:nvSpPr>
        <dsp:cNvPr id="0" name=""/>
        <dsp:cNvSpPr/>
      </dsp:nvSpPr>
      <dsp:spPr>
        <a:xfrm>
          <a:off x="3392388" y="4072985"/>
          <a:ext cx="1343223" cy="1343223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kern="1200" dirty="0" smtClean="0">
              <a:latin typeface="Myriad Pro" charset="0"/>
              <a:ea typeface="Myriad Pro" charset="0"/>
              <a:cs typeface="Myriad Pro" charset="0"/>
            </a:rPr>
            <a:t>DIVULGADORES</a:t>
          </a:r>
          <a:endParaRPr lang="es-ES" sz="1050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3589098" y="4269695"/>
        <a:ext cx="949803" cy="949803"/>
      </dsp:txXfrm>
    </dsp:sp>
    <dsp:sp modelId="{1D0F81B5-B5D3-8143-83FC-AABF8B2FF5A6}">
      <dsp:nvSpPr>
        <dsp:cNvPr id="0" name=""/>
        <dsp:cNvSpPr/>
      </dsp:nvSpPr>
      <dsp:spPr>
        <a:xfrm>
          <a:off x="1357124" y="2037721"/>
          <a:ext cx="1343223" cy="1343223"/>
        </a:xfrm>
        <a:prstGeom prst="ellipse">
          <a:avLst/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latin typeface="Myriad Pro" charset="0"/>
              <a:ea typeface="Myriad Pro" charset="0"/>
              <a:cs typeface="Myriad Pro" charset="0"/>
            </a:rPr>
            <a:t>INSTITUCIONES</a:t>
          </a:r>
          <a:endParaRPr lang="es-ES" sz="1100" kern="1200" dirty="0">
            <a:latin typeface="Myriad Pro" charset="0"/>
            <a:ea typeface="Myriad Pro" charset="0"/>
            <a:cs typeface="Myriad Pro" charset="0"/>
          </a:endParaRPr>
        </a:p>
      </dsp:txBody>
      <dsp:txXfrm>
        <a:off x="1553834" y="2234431"/>
        <a:ext cx="949803" cy="9498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C3942-D252-4F48-9B2F-BB11F0B925C2}">
      <dsp:nvSpPr>
        <dsp:cNvPr id="0" name=""/>
        <dsp:cNvSpPr/>
      </dsp:nvSpPr>
      <dsp:spPr>
        <a:xfrm>
          <a:off x="5157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EC75F"/>
              </a:solidFill>
            </a:rPr>
            <a:t>INVESTIGADOR/A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EC75F"/>
              </a:solidFill>
            </a:rPr>
            <a:t>IEDIS</a:t>
          </a:r>
          <a:endParaRPr lang="es-ES" sz="1500" b="1" kern="1200" dirty="0">
            <a:solidFill>
              <a:srgbClr val="FEC75F"/>
            </a:solidFill>
          </a:endParaRPr>
        </a:p>
      </dsp:txBody>
      <dsp:txXfrm>
        <a:off x="33256" y="1173965"/>
        <a:ext cx="1542727" cy="903157"/>
      </dsp:txXfrm>
    </dsp:sp>
    <dsp:sp modelId="{A1C34E9C-887A-467B-BE36-AFFE83403A2D}">
      <dsp:nvSpPr>
        <dsp:cNvPr id="0" name=""/>
        <dsp:cNvSpPr/>
      </dsp:nvSpPr>
      <dsp:spPr>
        <a:xfrm>
          <a:off x="1763976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1763976" y="1506584"/>
        <a:ext cx="237280" cy="237919"/>
      </dsp:txXfrm>
    </dsp:sp>
    <dsp:sp modelId="{F1CED18A-6AB6-43E9-8ACD-7198340BD355}">
      <dsp:nvSpPr>
        <dsp:cNvPr id="0" name=""/>
        <dsp:cNvSpPr/>
      </dsp:nvSpPr>
      <dsp:spPr>
        <a:xfrm>
          <a:off x="2243653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EC75F"/>
              </a:solidFill>
            </a:rPr>
            <a:t>GESTIÓN COMUNICACIÓN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EC75F"/>
              </a:solidFill>
            </a:rPr>
            <a:t>IEDIS</a:t>
          </a:r>
          <a:endParaRPr lang="es-ES" sz="1500" b="1" kern="1200" dirty="0">
            <a:solidFill>
              <a:srgbClr val="FEC75F"/>
            </a:solidFill>
          </a:endParaRPr>
        </a:p>
      </dsp:txBody>
      <dsp:txXfrm>
        <a:off x="2271752" y="1173965"/>
        <a:ext cx="1542727" cy="903157"/>
      </dsp:txXfrm>
    </dsp:sp>
    <dsp:sp modelId="{C39EC824-5C9B-4AD7-9547-D7736DE6810B}">
      <dsp:nvSpPr>
        <dsp:cNvPr id="0" name=""/>
        <dsp:cNvSpPr/>
      </dsp:nvSpPr>
      <dsp:spPr>
        <a:xfrm>
          <a:off x="4002471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4002471" y="1506584"/>
        <a:ext cx="237280" cy="237919"/>
      </dsp:txXfrm>
    </dsp:sp>
    <dsp:sp modelId="{17410971-A1CC-404E-8A41-FA413E91BBFE}">
      <dsp:nvSpPr>
        <dsp:cNvPr id="0" name=""/>
        <dsp:cNvSpPr/>
      </dsp:nvSpPr>
      <dsp:spPr>
        <a:xfrm>
          <a:off x="4482149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EC75F"/>
              </a:solidFill>
            </a:rPr>
            <a:t>UCC UNIZAR</a:t>
          </a:r>
          <a:endParaRPr lang="es-ES" sz="1500" b="1" kern="1200" dirty="0">
            <a:solidFill>
              <a:srgbClr val="FEC75F"/>
            </a:solidFill>
          </a:endParaRPr>
        </a:p>
      </dsp:txBody>
      <dsp:txXfrm>
        <a:off x="4510248" y="1173965"/>
        <a:ext cx="1542727" cy="903157"/>
      </dsp:txXfrm>
    </dsp:sp>
    <dsp:sp modelId="{22825B63-0730-4437-8D30-F3A052F4E425}">
      <dsp:nvSpPr>
        <dsp:cNvPr id="0" name=""/>
        <dsp:cNvSpPr/>
      </dsp:nvSpPr>
      <dsp:spPr>
        <a:xfrm>
          <a:off x="6240967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6240967" y="1506584"/>
        <a:ext cx="237280" cy="237919"/>
      </dsp:txXfrm>
    </dsp:sp>
    <dsp:sp modelId="{631567EA-05ED-402D-ACA3-C2B430D626DB}">
      <dsp:nvSpPr>
        <dsp:cNvPr id="0" name=""/>
        <dsp:cNvSpPr/>
      </dsp:nvSpPr>
      <dsp:spPr>
        <a:xfrm>
          <a:off x="6720645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EC75F"/>
              </a:solidFill>
            </a:rPr>
            <a:t>MEDIO DE COMUNICACIÓN</a:t>
          </a:r>
          <a:endParaRPr lang="es-ES" sz="1500" b="1" kern="1200" dirty="0">
            <a:solidFill>
              <a:srgbClr val="FEC75F"/>
            </a:solidFill>
          </a:endParaRPr>
        </a:p>
      </dsp:txBody>
      <dsp:txXfrm>
        <a:off x="6748744" y="1173965"/>
        <a:ext cx="1542727" cy="903157"/>
      </dsp:txXfrm>
    </dsp:sp>
    <dsp:sp modelId="{CD9CA50B-308C-42F5-99C5-2B025A78111E}">
      <dsp:nvSpPr>
        <dsp:cNvPr id="0" name=""/>
        <dsp:cNvSpPr/>
      </dsp:nvSpPr>
      <dsp:spPr>
        <a:xfrm>
          <a:off x="8479463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8479463" y="1506584"/>
        <a:ext cx="237280" cy="237919"/>
      </dsp:txXfrm>
    </dsp:sp>
    <dsp:sp modelId="{B83498BD-632E-4C5D-A741-3137CFB5A7F5}">
      <dsp:nvSpPr>
        <dsp:cNvPr id="0" name=""/>
        <dsp:cNvSpPr/>
      </dsp:nvSpPr>
      <dsp:spPr>
        <a:xfrm>
          <a:off x="8959141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EC75F"/>
              </a:solidFill>
            </a:rPr>
            <a:t>SOCIEDAD</a:t>
          </a:r>
          <a:endParaRPr lang="es-ES" sz="1500" b="1" kern="1200" dirty="0">
            <a:solidFill>
              <a:srgbClr val="FEC75F"/>
            </a:solidFill>
          </a:endParaRPr>
        </a:p>
      </dsp:txBody>
      <dsp:txXfrm>
        <a:off x="8987240" y="1173965"/>
        <a:ext cx="1542727" cy="9031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C3942-D252-4F48-9B2F-BB11F0B925C2}">
      <dsp:nvSpPr>
        <dsp:cNvPr id="0" name=""/>
        <dsp:cNvSpPr/>
      </dsp:nvSpPr>
      <dsp:spPr>
        <a:xfrm>
          <a:off x="5157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EC75F"/>
              </a:solidFill>
            </a:rPr>
            <a:t>INVESTIGADOR/A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EC75F"/>
              </a:solidFill>
            </a:rPr>
            <a:t>IEDIS</a:t>
          </a:r>
          <a:endParaRPr lang="es-ES" sz="1500" b="1" kern="1200" dirty="0">
            <a:solidFill>
              <a:srgbClr val="FEC75F"/>
            </a:solidFill>
          </a:endParaRPr>
        </a:p>
      </dsp:txBody>
      <dsp:txXfrm>
        <a:off x="33256" y="1173965"/>
        <a:ext cx="1542727" cy="903157"/>
      </dsp:txXfrm>
    </dsp:sp>
    <dsp:sp modelId="{A1C34E9C-887A-467B-BE36-AFFE83403A2D}">
      <dsp:nvSpPr>
        <dsp:cNvPr id="0" name=""/>
        <dsp:cNvSpPr/>
      </dsp:nvSpPr>
      <dsp:spPr>
        <a:xfrm>
          <a:off x="1763976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1763976" y="1506584"/>
        <a:ext cx="237280" cy="237919"/>
      </dsp:txXfrm>
    </dsp:sp>
    <dsp:sp modelId="{F1CED18A-6AB6-43E9-8ACD-7198340BD355}">
      <dsp:nvSpPr>
        <dsp:cNvPr id="0" name=""/>
        <dsp:cNvSpPr/>
      </dsp:nvSpPr>
      <dsp:spPr>
        <a:xfrm>
          <a:off x="2243653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GESTIÓN COMUNICACIÓN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IEDIS</a:t>
          </a:r>
          <a:endParaRPr lang="es-ES" sz="1500" b="1" kern="1200" dirty="0"/>
        </a:p>
      </dsp:txBody>
      <dsp:txXfrm>
        <a:off x="2271752" y="1173965"/>
        <a:ext cx="1542727" cy="903157"/>
      </dsp:txXfrm>
    </dsp:sp>
    <dsp:sp modelId="{C39EC824-5C9B-4AD7-9547-D7736DE6810B}">
      <dsp:nvSpPr>
        <dsp:cNvPr id="0" name=""/>
        <dsp:cNvSpPr/>
      </dsp:nvSpPr>
      <dsp:spPr>
        <a:xfrm>
          <a:off x="4002471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4002471" y="1506584"/>
        <a:ext cx="237280" cy="237919"/>
      </dsp:txXfrm>
    </dsp:sp>
    <dsp:sp modelId="{17410971-A1CC-404E-8A41-FA413E91BBFE}">
      <dsp:nvSpPr>
        <dsp:cNvPr id="0" name=""/>
        <dsp:cNvSpPr/>
      </dsp:nvSpPr>
      <dsp:spPr>
        <a:xfrm>
          <a:off x="4482149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UCC UNIZAR</a:t>
          </a:r>
          <a:endParaRPr lang="es-ES" sz="1500" b="1" kern="1200" dirty="0"/>
        </a:p>
      </dsp:txBody>
      <dsp:txXfrm>
        <a:off x="4510248" y="1173965"/>
        <a:ext cx="1542727" cy="903157"/>
      </dsp:txXfrm>
    </dsp:sp>
    <dsp:sp modelId="{22825B63-0730-4437-8D30-F3A052F4E425}">
      <dsp:nvSpPr>
        <dsp:cNvPr id="0" name=""/>
        <dsp:cNvSpPr/>
      </dsp:nvSpPr>
      <dsp:spPr>
        <a:xfrm>
          <a:off x="6240967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6240967" y="1506584"/>
        <a:ext cx="237280" cy="237919"/>
      </dsp:txXfrm>
    </dsp:sp>
    <dsp:sp modelId="{631567EA-05ED-402D-ACA3-C2B430D626DB}">
      <dsp:nvSpPr>
        <dsp:cNvPr id="0" name=""/>
        <dsp:cNvSpPr/>
      </dsp:nvSpPr>
      <dsp:spPr>
        <a:xfrm>
          <a:off x="6720645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bg1"/>
              </a:solidFill>
            </a:rPr>
            <a:t>MEDIO DE COMUNICACIÓN</a:t>
          </a:r>
          <a:endParaRPr lang="es-ES" sz="1500" b="1" kern="1200" dirty="0">
            <a:solidFill>
              <a:schemeClr val="bg1"/>
            </a:solidFill>
          </a:endParaRPr>
        </a:p>
      </dsp:txBody>
      <dsp:txXfrm>
        <a:off x="6748744" y="1173965"/>
        <a:ext cx="1542727" cy="903157"/>
      </dsp:txXfrm>
    </dsp:sp>
    <dsp:sp modelId="{CD9CA50B-308C-42F5-99C5-2B025A78111E}">
      <dsp:nvSpPr>
        <dsp:cNvPr id="0" name=""/>
        <dsp:cNvSpPr/>
      </dsp:nvSpPr>
      <dsp:spPr>
        <a:xfrm>
          <a:off x="8479463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8479463" y="1506584"/>
        <a:ext cx="237280" cy="237919"/>
      </dsp:txXfrm>
    </dsp:sp>
    <dsp:sp modelId="{B83498BD-632E-4C5D-A741-3137CFB5A7F5}">
      <dsp:nvSpPr>
        <dsp:cNvPr id="0" name=""/>
        <dsp:cNvSpPr/>
      </dsp:nvSpPr>
      <dsp:spPr>
        <a:xfrm>
          <a:off x="8959141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SOCIEDAD</a:t>
          </a:r>
          <a:endParaRPr lang="es-ES" sz="1500" b="1" kern="1200" dirty="0"/>
        </a:p>
      </dsp:txBody>
      <dsp:txXfrm>
        <a:off x="8987240" y="1173965"/>
        <a:ext cx="1542727" cy="9031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C3942-D252-4F48-9B2F-BB11F0B925C2}">
      <dsp:nvSpPr>
        <dsp:cNvPr id="0" name=""/>
        <dsp:cNvSpPr/>
      </dsp:nvSpPr>
      <dsp:spPr>
        <a:xfrm>
          <a:off x="5157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bg1"/>
              </a:solidFill>
            </a:rPr>
            <a:t>INVESTIGADOR/A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bg1"/>
              </a:solidFill>
            </a:rPr>
            <a:t>IEDIS</a:t>
          </a:r>
          <a:endParaRPr lang="es-ES" sz="1500" b="1" kern="1200" dirty="0">
            <a:solidFill>
              <a:schemeClr val="bg1"/>
            </a:solidFill>
          </a:endParaRPr>
        </a:p>
      </dsp:txBody>
      <dsp:txXfrm>
        <a:off x="33256" y="1173965"/>
        <a:ext cx="1542727" cy="903157"/>
      </dsp:txXfrm>
    </dsp:sp>
    <dsp:sp modelId="{A1C34E9C-887A-467B-BE36-AFFE83403A2D}">
      <dsp:nvSpPr>
        <dsp:cNvPr id="0" name=""/>
        <dsp:cNvSpPr/>
      </dsp:nvSpPr>
      <dsp:spPr>
        <a:xfrm>
          <a:off x="1763976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1763976" y="1506584"/>
        <a:ext cx="237280" cy="237919"/>
      </dsp:txXfrm>
    </dsp:sp>
    <dsp:sp modelId="{F1CED18A-6AB6-43E9-8ACD-7198340BD355}">
      <dsp:nvSpPr>
        <dsp:cNvPr id="0" name=""/>
        <dsp:cNvSpPr/>
      </dsp:nvSpPr>
      <dsp:spPr>
        <a:xfrm>
          <a:off x="2243653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EC75F"/>
              </a:solidFill>
            </a:rPr>
            <a:t>GESTIÓN COMUNICACIÓN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EC75F"/>
              </a:solidFill>
            </a:rPr>
            <a:t>IEDIS</a:t>
          </a:r>
          <a:endParaRPr lang="es-ES" sz="1500" b="1" kern="1200" dirty="0">
            <a:solidFill>
              <a:srgbClr val="FEC75F"/>
            </a:solidFill>
          </a:endParaRPr>
        </a:p>
      </dsp:txBody>
      <dsp:txXfrm>
        <a:off x="2271752" y="1173965"/>
        <a:ext cx="1542727" cy="903157"/>
      </dsp:txXfrm>
    </dsp:sp>
    <dsp:sp modelId="{C39EC824-5C9B-4AD7-9547-D7736DE6810B}">
      <dsp:nvSpPr>
        <dsp:cNvPr id="0" name=""/>
        <dsp:cNvSpPr/>
      </dsp:nvSpPr>
      <dsp:spPr>
        <a:xfrm>
          <a:off x="4002471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4002471" y="1506584"/>
        <a:ext cx="237280" cy="237919"/>
      </dsp:txXfrm>
    </dsp:sp>
    <dsp:sp modelId="{17410971-A1CC-404E-8A41-FA413E91BBFE}">
      <dsp:nvSpPr>
        <dsp:cNvPr id="0" name=""/>
        <dsp:cNvSpPr/>
      </dsp:nvSpPr>
      <dsp:spPr>
        <a:xfrm>
          <a:off x="4482149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UCC UNIZAR</a:t>
          </a:r>
          <a:endParaRPr lang="es-ES" sz="1500" b="1" kern="1200" dirty="0"/>
        </a:p>
      </dsp:txBody>
      <dsp:txXfrm>
        <a:off x="4510248" y="1173965"/>
        <a:ext cx="1542727" cy="903157"/>
      </dsp:txXfrm>
    </dsp:sp>
    <dsp:sp modelId="{22825B63-0730-4437-8D30-F3A052F4E425}">
      <dsp:nvSpPr>
        <dsp:cNvPr id="0" name=""/>
        <dsp:cNvSpPr/>
      </dsp:nvSpPr>
      <dsp:spPr>
        <a:xfrm>
          <a:off x="6240967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6240967" y="1506584"/>
        <a:ext cx="237280" cy="237919"/>
      </dsp:txXfrm>
    </dsp:sp>
    <dsp:sp modelId="{631567EA-05ED-402D-ACA3-C2B430D626DB}">
      <dsp:nvSpPr>
        <dsp:cNvPr id="0" name=""/>
        <dsp:cNvSpPr/>
      </dsp:nvSpPr>
      <dsp:spPr>
        <a:xfrm>
          <a:off x="6720645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bg1"/>
              </a:solidFill>
            </a:rPr>
            <a:t>MEDIO DE COMUNICACIÓN</a:t>
          </a:r>
          <a:endParaRPr lang="es-ES" sz="1500" b="1" kern="1200" dirty="0">
            <a:solidFill>
              <a:schemeClr val="bg1"/>
            </a:solidFill>
          </a:endParaRPr>
        </a:p>
      </dsp:txBody>
      <dsp:txXfrm>
        <a:off x="6748744" y="1173965"/>
        <a:ext cx="1542727" cy="903157"/>
      </dsp:txXfrm>
    </dsp:sp>
    <dsp:sp modelId="{CD9CA50B-308C-42F5-99C5-2B025A78111E}">
      <dsp:nvSpPr>
        <dsp:cNvPr id="0" name=""/>
        <dsp:cNvSpPr/>
      </dsp:nvSpPr>
      <dsp:spPr>
        <a:xfrm>
          <a:off x="8479463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8479463" y="1506584"/>
        <a:ext cx="237280" cy="237919"/>
      </dsp:txXfrm>
    </dsp:sp>
    <dsp:sp modelId="{B83498BD-632E-4C5D-A741-3137CFB5A7F5}">
      <dsp:nvSpPr>
        <dsp:cNvPr id="0" name=""/>
        <dsp:cNvSpPr/>
      </dsp:nvSpPr>
      <dsp:spPr>
        <a:xfrm>
          <a:off x="8959141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SOCIEDAD</a:t>
          </a:r>
          <a:endParaRPr lang="es-ES" sz="1500" b="1" kern="1200" dirty="0"/>
        </a:p>
      </dsp:txBody>
      <dsp:txXfrm>
        <a:off x="8987240" y="1173965"/>
        <a:ext cx="1542727" cy="9031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C3942-D252-4F48-9B2F-BB11F0B925C2}">
      <dsp:nvSpPr>
        <dsp:cNvPr id="0" name=""/>
        <dsp:cNvSpPr/>
      </dsp:nvSpPr>
      <dsp:spPr>
        <a:xfrm>
          <a:off x="5157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bg1"/>
              </a:solidFill>
            </a:rPr>
            <a:t>INVESTIGADOR/A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bg1"/>
              </a:solidFill>
            </a:rPr>
            <a:t>IEDIS</a:t>
          </a:r>
          <a:endParaRPr lang="es-ES" sz="1500" b="1" kern="1200" dirty="0">
            <a:solidFill>
              <a:schemeClr val="bg1"/>
            </a:solidFill>
          </a:endParaRPr>
        </a:p>
      </dsp:txBody>
      <dsp:txXfrm>
        <a:off x="33256" y="1173965"/>
        <a:ext cx="1542727" cy="903157"/>
      </dsp:txXfrm>
    </dsp:sp>
    <dsp:sp modelId="{A1C34E9C-887A-467B-BE36-AFFE83403A2D}">
      <dsp:nvSpPr>
        <dsp:cNvPr id="0" name=""/>
        <dsp:cNvSpPr/>
      </dsp:nvSpPr>
      <dsp:spPr>
        <a:xfrm>
          <a:off x="1763976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1763976" y="1506584"/>
        <a:ext cx="237280" cy="237919"/>
      </dsp:txXfrm>
    </dsp:sp>
    <dsp:sp modelId="{F1CED18A-6AB6-43E9-8ACD-7198340BD355}">
      <dsp:nvSpPr>
        <dsp:cNvPr id="0" name=""/>
        <dsp:cNvSpPr/>
      </dsp:nvSpPr>
      <dsp:spPr>
        <a:xfrm>
          <a:off x="2243653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bg1"/>
              </a:solidFill>
            </a:rPr>
            <a:t>GESTIÓN COMUNICACIÓN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bg1"/>
              </a:solidFill>
            </a:rPr>
            <a:t>IEDIS</a:t>
          </a:r>
          <a:endParaRPr lang="es-ES" sz="1500" b="1" kern="1200" dirty="0">
            <a:solidFill>
              <a:schemeClr val="bg1"/>
            </a:solidFill>
          </a:endParaRPr>
        </a:p>
      </dsp:txBody>
      <dsp:txXfrm>
        <a:off x="2271752" y="1173965"/>
        <a:ext cx="1542727" cy="903157"/>
      </dsp:txXfrm>
    </dsp:sp>
    <dsp:sp modelId="{C39EC824-5C9B-4AD7-9547-D7736DE6810B}">
      <dsp:nvSpPr>
        <dsp:cNvPr id="0" name=""/>
        <dsp:cNvSpPr/>
      </dsp:nvSpPr>
      <dsp:spPr>
        <a:xfrm>
          <a:off x="4002471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4002471" y="1506584"/>
        <a:ext cx="237280" cy="237919"/>
      </dsp:txXfrm>
    </dsp:sp>
    <dsp:sp modelId="{17410971-A1CC-404E-8A41-FA413E91BBFE}">
      <dsp:nvSpPr>
        <dsp:cNvPr id="0" name=""/>
        <dsp:cNvSpPr/>
      </dsp:nvSpPr>
      <dsp:spPr>
        <a:xfrm>
          <a:off x="4482149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FC000"/>
              </a:solidFill>
            </a:rPr>
            <a:t>UCC UNIZAR</a:t>
          </a:r>
          <a:endParaRPr lang="es-ES" sz="1500" b="1" kern="1200" dirty="0">
            <a:solidFill>
              <a:srgbClr val="FFC000"/>
            </a:solidFill>
          </a:endParaRPr>
        </a:p>
      </dsp:txBody>
      <dsp:txXfrm>
        <a:off x="4510248" y="1173965"/>
        <a:ext cx="1542727" cy="903157"/>
      </dsp:txXfrm>
    </dsp:sp>
    <dsp:sp modelId="{22825B63-0730-4437-8D30-F3A052F4E425}">
      <dsp:nvSpPr>
        <dsp:cNvPr id="0" name=""/>
        <dsp:cNvSpPr/>
      </dsp:nvSpPr>
      <dsp:spPr>
        <a:xfrm>
          <a:off x="6240967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6240967" y="1506584"/>
        <a:ext cx="237280" cy="237919"/>
      </dsp:txXfrm>
    </dsp:sp>
    <dsp:sp modelId="{631567EA-05ED-402D-ACA3-C2B430D626DB}">
      <dsp:nvSpPr>
        <dsp:cNvPr id="0" name=""/>
        <dsp:cNvSpPr/>
      </dsp:nvSpPr>
      <dsp:spPr>
        <a:xfrm>
          <a:off x="6720645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bg1"/>
              </a:solidFill>
            </a:rPr>
            <a:t>MEDIO DE COMUNICACIÓN</a:t>
          </a:r>
          <a:endParaRPr lang="es-ES" sz="1500" b="1" kern="1200" dirty="0">
            <a:solidFill>
              <a:schemeClr val="bg1"/>
            </a:solidFill>
          </a:endParaRPr>
        </a:p>
      </dsp:txBody>
      <dsp:txXfrm>
        <a:off x="6748744" y="1173965"/>
        <a:ext cx="1542727" cy="903157"/>
      </dsp:txXfrm>
    </dsp:sp>
    <dsp:sp modelId="{CD9CA50B-308C-42F5-99C5-2B025A78111E}">
      <dsp:nvSpPr>
        <dsp:cNvPr id="0" name=""/>
        <dsp:cNvSpPr/>
      </dsp:nvSpPr>
      <dsp:spPr>
        <a:xfrm>
          <a:off x="8479463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8479463" y="1506584"/>
        <a:ext cx="237280" cy="237919"/>
      </dsp:txXfrm>
    </dsp:sp>
    <dsp:sp modelId="{B83498BD-632E-4C5D-A741-3137CFB5A7F5}">
      <dsp:nvSpPr>
        <dsp:cNvPr id="0" name=""/>
        <dsp:cNvSpPr/>
      </dsp:nvSpPr>
      <dsp:spPr>
        <a:xfrm>
          <a:off x="8959141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SOCIEDAD</a:t>
          </a:r>
          <a:endParaRPr lang="es-ES" sz="1500" b="1" kern="1200" dirty="0"/>
        </a:p>
      </dsp:txBody>
      <dsp:txXfrm>
        <a:off x="8987240" y="1173965"/>
        <a:ext cx="1542727" cy="9031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C3942-D252-4F48-9B2F-BB11F0B925C2}">
      <dsp:nvSpPr>
        <dsp:cNvPr id="0" name=""/>
        <dsp:cNvSpPr/>
      </dsp:nvSpPr>
      <dsp:spPr>
        <a:xfrm>
          <a:off x="5157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INVESTIGADOR/A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IEDIS</a:t>
          </a:r>
          <a:endParaRPr lang="es-ES" sz="1500" b="1" kern="1200" dirty="0"/>
        </a:p>
      </dsp:txBody>
      <dsp:txXfrm>
        <a:off x="33256" y="1173965"/>
        <a:ext cx="1542727" cy="903157"/>
      </dsp:txXfrm>
    </dsp:sp>
    <dsp:sp modelId="{A1C34E9C-887A-467B-BE36-AFFE83403A2D}">
      <dsp:nvSpPr>
        <dsp:cNvPr id="0" name=""/>
        <dsp:cNvSpPr/>
      </dsp:nvSpPr>
      <dsp:spPr>
        <a:xfrm>
          <a:off x="1763976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1763976" y="1506584"/>
        <a:ext cx="237280" cy="237919"/>
      </dsp:txXfrm>
    </dsp:sp>
    <dsp:sp modelId="{F1CED18A-6AB6-43E9-8ACD-7198340BD355}">
      <dsp:nvSpPr>
        <dsp:cNvPr id="0" name=""/>
        <dsp:cNvSpPr/>
      </dsp:nvSpPr>
      <dsp:spPr>
        <a:xfrm>
          <a:off x="2243653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GESTIÓN COMUNICACIÓN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IEDIS</a:t>
          </a:r>
          <a:endParaRPr lang="es-ES" sz="1500" b="1" kern="1200" dirty="0"/>
        </a:p>
      </dsp:txBody>
      <dsp:txXfrm>
        <a:off x="2271752" y="1173965"/>
        <a:ext cx="1542727" cy="903157"/>
      </dsp:txXfrm>
    </dsp:sp>
    <dsp:sp modelId="{C39EC824-5C9B-4AD7-9547-D7736DE6810B}">
      <dsp:nvSpPr>
        <dsp:cNvPr id="0" name=""/>
        <dsp:cNvSpPr/>
      </dsp:nvSpPr>
      <dsp:spPr>
        <a:xfrm>
          <a:off x="4002471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4002471" y="1506584"/>
        <a:ext cx="237280" cy="237919"/>
      </dsp:txXfrm>
    </dsp:sp>
    <dsp:sp modelId="{17410971-A1CC-404E-8A41-FA413E91BBFE}">
      <dsp:nvSpPr>
        <dsp:cNvPr id="0" name=""/>
        <dsp:cNvSpPr/>
      </dsp:nvSpPr>
      <dsp:spPr>
        <a:xfrm>
          <a:off x="4482149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UCC UNIZAR</a:t>
          </a:r>
          <a:endParaRPr lang="es-ES" sz="1500" b="1" kern="1200" dirty="0"/>
        </a:p>
      </dsp:txBody>
      <dsp:txXfrm>
        <a:off x="4510248" y="1173965"/>
        <a:ext cx="1542727" cy="903157"/>
      </dsp:txXfrm>
    </dsp:sp>
    <dsp:sp modelId="{22825B63-0730-4437-8D30-F3A052F4E425}">
      <dsp:nvSpPr>
        <dsp:cNvPr id="0" name=""/>
        <dsp:cNvSpPr/>
      </dsp:nvSpPr>
      <dsp:spPr>
        <a:xfrm>
          <a:off x="6240967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6240967" y="1506584"/>
        <a:ext cx="237280" cy="237919"/>
      </dsp:txXfrm>
    </dsp:sp>
    <dsp:sp modelId="{631567EA-05ED-402D-ACA3-C2B430D626DB}">
      <dsp:nvSpPr>
        <dsp:cNvPr id="0" name=""/>
        <dsp:cNvSpPr/>
      </dsp:nvSpPr>
      <dsp:spPr>
        <a:xfrm>
          <a:off x="6720645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rgbClr val="FEC75F"/>
              </a:solidFill>
            </a:rPr>
            <a:t>MEDIO DE COMUNICACIÓN</a:t>
          </a:r>
          <a:endParaRPr lang="es-ES" sz="1500" b="1" kern="1200" dirty="0">
            <a:solidFill>
              <a:srgbClr val="FEC75F"/>
            </a:solidFill>
          </a:endParaRPr>
        </a:p>
      </dsp:txBody>
      <dsp:txXfrm>
        <a:off x="6748744" y="1173965"/>
        <a:ext cx="1542727" cy="903157"/>
      </dsp:txXfrm>
    </dsp:sp>
    <dsp:sp modelId="{CD9CA50B-308C-42F5-99C5-2B025A78111E}">
      <dsp:nvSpPr>
        <dsp:cNvPr id="0" name=""/>
        <dsp:cNvSpPr/>
      </dsp:nvSpPr>
      <dsp:spPr>
        <a:xfrm>
          <a:off x="8479463" y="1427277"/>
          <a:ext cx="338972" cy="396533"/>
        </a:xfrm>
        <a:prstGeom prst="rightArrow">
          <a:avLst>
            <a:gd name="adj1" fmla="val 60000"/>
            <a:gd name="adj2" fmla="val 50000"/>
          </a:avLst>
        </a:prstGeom>
        <a:solidFill>
          <a:srgbClr val="FEC75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8479463" y="1506584"/>
        <a:ext cx="237280" cy="237919"/>
      </dsp:txXfrm>
    </dsp:sp>
    <dsp:sp modelId="{B83498BD-632E-4C5D-A741-3137CFB5A7F5}">
      <dsp:nvSpPr>
        <dsp:cNvPr id="0" name=""/>
        <dsp:cNvSpPr/>
      </dsp:nvSpPr>
      <dsp:spPr>
        <a:xfrm>
          <a:off x="8959141" y="1145866"/>
          <a:ext cx="1598925" cy="959355"/>
        </a:xfrm>
        <a:prstGeom prst="roundRect">
          <a:avLst>
            <a:gd name="adj" fmla="val 10000"/>
          </a:avLst>
        </a:prstGeom>
        <a:solidFill>
          <a:srgbClr val="00519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SOCIEDAD</a:t>
          </a:r>
          <a:endParaRPr lang="es-ES" sz="1500" b="1" kern="1200" dirty="0"/>
        </a:p>
      </dsp:txBody>
      <dsp:txXfrm>
        <a:off x="8987240" y="1173965"/>
        <a:ext cx="1542727" cy="903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1D289-368F-B74C-9105-2C7CDFB76C85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85E3-D5AF-8849-9AB3-9B276CA381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8984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84571-938F-B141-936B-3131657AB7BA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BBD2D-5879-424A-897E-600F0C42E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66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0048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1465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803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759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000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5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6789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697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2067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228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6885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460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6494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631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136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5636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61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7170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378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4024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7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363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3984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5530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39082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6421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24662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93721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1992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22498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2105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6451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486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36177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7619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79182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191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293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2488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96835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52445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6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81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46623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60152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49532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16391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33214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97893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1131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1702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4443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621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638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BD2D-5879-424A-897E-600F0C42E23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362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1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7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123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7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022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985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589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6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054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26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3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8.jpe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microsoft.com/office/2007/relationships/hdphoto" Target="../media/hdphoto3.wdp"/><Relationship Id="rId5" Type="http://schemas.openxmlformats.org/officeDocument/2006/relationships/diagramQuickStyle" Target="../diagrams/quickStyle2.xml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6.png"/><Relationship Id="rId1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3.xml"/><Relationship Id="rId9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.png"/><Relationship Id="rId5" Type="http://schemas.openxmlformats.org/officeDocument/2006/relationships/diagramData" Target="../diagrams/data4.xml"/><Relationship Id="rId10" Type="http://schemas.openxmlformats.org/officeDocument/2006/relationships/image" Target="../media/image4.png"/><Relationship Id="rId4" Type="http://schemas.microsoft.com/office/2007/relationships/hdphoto" Target="../media/hdphoto5.wdp"/><Relationship Id="rId9" Type="http://schemas.microsoft.com/office/2007/relationships/diagramDrawing" Target="../diagrams/drawing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s.statista.com/estadisticas/491113/consumo-diario-de-periodicos-diarios-en-espana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5.png"/><Relationship Id="rId7" Type="http://schemas.microsoft.com/office/2007/relationships/hdphoto" Target="../media/hdphoto5.wd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6.jpeg"/><Relationship Id="rId9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.png"/><Relationship Id="rId4" Type="http://schemas.openxmlformats.org/officeDocument/2006/relationships/diagramData" Target="../diagrams/data5.xml"/><Relationship Id="rId9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1.png"/><Relationship Id="rId4" Type="http://schemas.openxmlformats.org/officeDocument/2006/relationships/diagramData" Target="../diagrams/data6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1.png"/><Relationship Id="rId4" Type="http://schemas.openxmlformats.org/officeDocument/2006/relationships/diagramData" Target="../diagrams/data7.xml"/><Relationship Id="rId9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1.png"/><Relationship Id="rId4" Type="http://schemas.openxmlformats.org/officeDocument/2006/relationships/diagramData" Target="../diagrams/data8.xml"/><Relationship Id="rId9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1.png"/><Relationship Id="rId4" Type="http://schemas.openxmlformats.org/officeDocument/2006/relationships/diagramData" Target="../diagrams/data9.xml"/><Relationship Id="rId9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12" Type="http://schemas.openxmlformats.org/officeDocument/2006/relationships/image" Target="../media/image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11" Type="http://schemas.openxmlformats.org/officeDocument/2006/relationships/image" Target="../media/image4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270737"/>
            <a:ext cx="12192000" cy="1783447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Estrategia y Gestión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/>
            </a:r>
            <a:b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</a:b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de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la Comunicación Científica</a:t>
            </a:r>
          </a:p>
        </p:txBody>
      </p:sp>
      <p:pic>
        <p:nvPicPr>
          <p:cNvPr id="4" name="logoUZ.png" descr="logoU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635" y="5607668"/>
            <a:ext cx="2808730" cy="1032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66" y="468558"/>
            <a:ext cx="7185912" cy="224869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6588367"/>
            <a:ext cx="12192000" cy="269633"/>
          </a:xfrm>
          <a:prstGeom prst="rect">
            <a:avLst/>
          </a:prstGeom>
          <a:solidFill>
            <a:srgbClr val="005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Subtítulo 2"/>
          <p:cNvSpPr>
            <a:spLocks noGrp="1"/>
          </p:cNvSpPr>
          <p:nvPr>
            <p:ph type="subTitle" idx="1"/>
          </p:nvPr>
        </p:nvSpPr>
        <p:spPr>
          <a:xfrm>
            <a:off x="3626481" y="6564921"/>
            <a:ext cx="4740081" cy="398586"/>
          </a:xfrm>
        </p:spPr>
        <p:txBody>
          <a:bodyPr>
            <a:normAutofit/>
          </a:bodyPr>
          <a:lstStyle/>
          <a:p>
            <a:r>
              <a:rPr lang="es-ES" sz="16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Roc</a:t>
            </a:r>
            <a:r>
              <a:rPr lang="es-ES_tradnl" sz="16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ío</a:t>
            </a:r>
            <a:r>
              <a:rPr lang="es-ES_tradnl" sz="16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Ibarra Arias - comiedis@unizar.es</a:t>
            </a:r>
            <a:endParaRPr lang="es-ES" sz="1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05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F907676D-AB8F-AD43-810E-ECE450909A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40000"/>
          </a:blip>
          <a:stretch>
            <a:fillRect/>
          </a:stretch>
        </p:blipFill>
        <p:spPr>
          <a:xfrm>
            <a:off x="1840944" y="975846"/>
            <a:ext cx="8334685" cy="46541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02984" y="1114053"/>
            <a:ext cx="4410603" cy="2188855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CIENCIA</a:t>
            </a:r>
            <a:b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Mejora la vida de las personas</a:t>
            </a:r>
            <a:endParaRPr lang="es-ES" sz="4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807383" y="3302908"/>
            <a:ext cx="5977524" cy="3229838"/>
            <a:chOff x="3523656" y="3302908"/>
            <a:chExt cx="4737078" cy="2559589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338" y="3302908"/>
              <a:ext cx="4043396" cy="2340424"/>
            </a:xfrm>
            <a:prstGeom prst="rect">
              <a:avLst/>
            </a:prstGeom>
          </p:spPr>
        </p:pic>
        <p:sp>
          <p:nvSpPr>
            <p:cNvPr id="4" name="Flecha arriba 3"/>
            <p:cNvSpPr/>
            <p:nvPr/>
          </p:nvSpPr>
          <p:spPr>
            <a:xfrm rot="3187039">
              <a:off x="3841979" y="5262634"/>
              <a:ext cx="281540" cy="918186"/>
            </a:xfrm>
            <a:prstGeom prst="upArrow">
              <a:avLst/>
            </a:prstGeom>
            <a:solidFill>
              <a:srgbClr val="FEC75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5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420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id="{F907676D-AB8F-AD43-810E-ECE450909A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40000"/>
          </a:blip>
          <a:stretch>
            <a:fillRect/>
          </a:stretch>
        </p:blipFill>
        <p:spPr>
          <a:xfrm>
            <a:off x="1840944" y="975846"/>
            <a:ext cx="8334685" cy="4654125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02984" y="1114053"/>
            <a:ext cx="4410603" cy="2188855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CIENCIA</a:t>
            </a:r>
            <a:b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Mejora la vida de las personas</a:t>
            </a:r>
            <a:endParaRPr lang="es-ES" sz="4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476300" y="3437649"/>
            <a:ext cx="9214338" cy="19913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400" b="1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IEDIS</a:t>
            </a:r>
          </a:p>
          <a:p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Objetivos de Difusión </a:t>
            </a:r>
          </a:p>
          <a:p>
            <a:endParaRPr lang="es-ES" sz="24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algn="l"/>
            <a:r>
              <a:rPr lang="es-ES" sz="3100" dirty="0">
                <a:solidFill>
                  <a:srgbClr val="005094"/>
                </a:solidFill>
                <a:latin typeface="Myriad Pro" panose="020B0503030403020204" pitchFamily="34" charset="0"/>
              </a:rPr>
              <a:t> </a:t>
            </a:r>
            <a:r>
              <a:rPr lang="es-ES" sz="31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- Establecer </a:t>
            </a:r>
            <a:r>
              <a:rPr lang="es-ES" sz="3100" dirty="0">
                <a:solidFill>
                  <a:srgbClr val="005094"/>
                </a:solidFill>
                <a:latin typeface="Myriad Pro" panose="020B0503030403020204" pitchFamily="34" charset="0"/>
              </a:rPr>
              <a:t>acuerdos con entidades u organizaciones que faciliten la </a:t>
            </a:r>
            <a:r>
              <a:rPr lang="es-ES" sz="3100" b="1" dirty="0">
                <a:solidFill>
                  <a:srgbClr val="005094"/>
                </a:solidFill>
                <a:latin typeface="Myriad Pro" panose="020B0503030403020204" pitchFamily="34" charset="0"/>
              </a:rPr>
              <a:t>divulgación de la investigación a la </a:t>
            </a:r>
            <a:r>
              <a:rPr lang="es-ES" sz="31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sociedad.</a:t>
            </a:r>
          </a:p>
          <a:p>
            <a:pPr algn="l"/>
            <a:endParaRPr lang="es-ES" sz="31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algn="l"/>
            <a:r>
              <a:rPr lang="es-ES" sz="31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- Potenciar </a:t>
            </a:r>
            <a:r>
              <a:rPr lang="es-ES" sz="3100" dirty="0">
                <a:solidFill>
                  <a:srgbClr val="005094"/>
                </a:solidFill>
                <a:latin typeface="Myriad Pro" panose="020B0503030403020204" pitchFamily="34" charset="0"/>
              </a:rPr>
              <a:t>herramientas de difusión de la investigación para facilitar el </a:t>
            </a:r>
            <a:r>
              <a:rPr lang="es-ES" sz="3100" b="1" dirty="0">
                <a:solidFill>
                  <a:srgbClr val="005094"/>
                </a:solidFill>
                <a:latin typeface="Myriad Pro" panose="020B0503030403020204" pitchFamily="34" charset="0"/>
              </a:rPr>
              <a:t>trasvase de información a la sociedad</a:t>
            </a:r>
            <a:r>
              <a:rPr lang="es-ES" sz="3100" dirty="0">
                <a:solidFill>
                  <a:srgbClr val="005094"/>
                </a:solidFill>
                <a:latin typeface="Myriad Pro" panose="020B0503030403020204" pitchFamily="34" charset="0"/>
              </a:rPr>
              <a:t>.</a:t>
            </a:r>
            <a:endParaRPr lang="es-ES" sz="31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endParaRPr lang="es-ES" sz="14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5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645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7549616" cy="6858002"/>
            <a:chOff x="93785" y="0"/>
            <a:chExt cx="7549616" cy="6858002"/>
          </a:xfrm>
        </p:grpSpPr>
        <p:pic>
          <p:nvPicPr>
            <p:cNvPr id="9" name="logoUZ.png" descr="logoUZ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4671" y="5629971"/>
              <a:ext cx="2808730" cy="103273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6" name="Picture 2" descr="Outline map of spain imágenes de stock de arte vectorial | Depositphotos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76074" l="9961" r="96387">
                        <a14:foregroundMark x1="74414" y1="46289" x2="74414" y2="46289"/>
                        <a14:foregroundMark x1="86035" y1="41309" x2="86035" y2="41309"/>
                        <a14:foregroundMark x1="90723" y1="37402" x2="90723" y2="37402"/>
                        <a14:backgroundMark x1="82813" y1="38672" x2="82813" y2="3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07" y="361153"/>
            <a:ext cx="3087255" cy="308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50848" y="116741"/>
            <a:ext cx="5189033" cy="2188855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CIUDADANÍA</a:t>
            </a:r>
            <a:b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Percepción Social de la Ciencia</a:t>
            </a:r>
            <a:endParaRPr lang="es-ES" sz="4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39" y="2641328"/>
            <a:ext cx="5291193" cy="297519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11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6" name="Picture 2" descr="Outline map of spain imágenes de stock de arte vectorial | Depositphoto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76074" l="9961" r="96387">
                        <a14:foregroundMark x1="74414" y1="46289" x2="74414" y2="46289"/>
                        <a14:foregroundMark x1="86035" y1="41309" x2="86035" y2="41309"/>
                        <a14:foregroundMark x1="90723" y1="37402" x2="90723" y2="37402"/>
                        <a14:backgroundMark x1="82813" y1="38672" x2="82813" y2="3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70" y="315436"/>
            <a:ext cx="1555020" cy="15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6" y="1379124"/>
            <a:ext cx="9610847" cy="52444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7144" y="386414"/>
            <a:ext cx="10075041" cy="920933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CIUDADANÍA</a:t>
            </a:r>
            <a:b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Encuesta de la Percepción Social de la Ciencia y la Tecnología - 2022 </a:t>
            </a:r>
            <a:endParaRPr lang="es-ES" sz="24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461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6" name="Picture 2" descr="Outline map of spain imágenes de stock de arte vectorial | Depositphoto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76074" l="9961" r="96387">
                        <a14:foregroundMark x1="74414" y1="46289" x2="74414" y2="46289"/>
                        <a14:foregroundMark x1="86035" y1="41309" x2="86035" y2="41309"/>
                        <a14:foregroundMark x1="90723" y1="37402" x2="90723" y2="37402"/>
                        <a14:backgroundMark x1="82813" y1="38672" x2="82813" y2="3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70" y="315436"/>
            <a:ext cx="1555020" cy="15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7144" y="386414"/>
            <a:ext cx="10075041" cy="920933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CIUDADANÍA</a:t>
            </a:r>
            <a:b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Encuesta de la Percepción Social de la Ciencia y la Tecnología - 2022 </a:t>
            </a:r>
            <a:endParaRPr lang="es-ES" sz="24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9" y="1378325"/>
            <a:ext cx="9618048" cy="53624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2028" y="4194387"/>
            <a:ext cx="93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E80613"/>
                </a:solidFill>
                <a:latin typeface="Myriad Pro" panose="020B0503030403020204" pitchFamily="34" charset="0"/>
              </a:rPr>
              <a:t>11</a:t>
            </a:r>
            <a:endParaRPr lang="es-ES" b="1" dirty="0">
              <a:solidFill>
                <a:srgbClr val="E80613"/>
              </a:solidFill>
              <a:latin typeface="Myriad Pro" panose="020B0503030403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ángulo 4"/>
          <p:cNvSpPr/>
          <p:nvPr/>
        </p:nvSpPr>
        <p:spPr>
          <a:xfrm>
            <a:off x="2111828" y="3309257"/>
            <a:ext cx="1110343" cy="148771"/>
          </a:xfrm>
          <a:prstGeom prst="rect">
            <a:avLst/>
          </a:prstGeom>
          <a:noFill/>
          <a:ln>
            <a:solidFill>
              <a:srgbClr val="E8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2104574" y="3505199"/>
            <a:ext cx="1110343" cy="148771"/>
          </a:xfrm>
          <a:prstGeom prst="rect">
            <a:avLst/>
          </a:prstGeom>
          <a:noFill/>
          <a:ln>
            <a:solidFill>
              <a:srgbClr val="E8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1988458" y="4095295"/>
            <a:ext cx="1233714" cy="148771"/>
          </a:xfrm>
          <a:prstGeom prst="rect">
            <a:avLst/>
          </a:prstGeom>
          <a:noFill/>
          <a:ln>
            <a:solidFill>
              <a:srgbClr val="E8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0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6" name="Picture 2" descr="Outline map of spain imágenes de stock de arte vectorial | Depositphoto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76074" l="9961" r="96387">
                        <a14:foregroundMark x1="74414" y1="46289" x2="74414" y2="46289"/>
                        <a14:foregroundMark x1="86035" y1="41309" x2="86035" y2="41309"/>
                        <a14:foregroundMark x1="90723" y1="37402" x2="90723" y2="37402"/>
                        <a14:backgroundMark x1="82813" y1="38672" x2="82813" y2="3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70" y="315436"/>
            <a:ext cx="1555020" cy="15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7144" y="386414"/>
            <a:ext cx="10075041" cy="920933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CIUDADANÍA</a:t>
            </a:r>
            <a:b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Encuesta de la Percepción Social de la Ciencia y la Tecnología - 2022 </a:t>
            </a:r>
            <a:endParaRPr lang="es-ES" sz="24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2" y="1423075"/>
            <a:ext cx="9786502" cy="534114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ángulo 14"/>
          <p:cNvSpPr/>
          <p:nvPr/>
        </p:nvSpPr>
        <p:spPr>
          <a:xfrm>
            <a:off x="1799774" y="2866571"/>
            <a:ext cx="7213597" cy="148771"/>
          </a:xfrm>
          <a:prstGeom prst="rect">
            <a:avLst/>
          </a:prstGeom>
          <a:noFill/>
          <a:ln>
            <a:solidFill>
              <a:srgbClr val="E8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1794770" y="2556522"/>
            <a:ext cx="7213597" cy="148771"/>
          </a:xfrm>
          <a:prstGeom prst="rect">
            <a:avLst/>
          </a:prstGeom>
          <a:noFill/>
          <a:ln>
            <a:solidFill>
              <a:srgbClr val="E8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1802030" y="3173377"/>
            <a:ext cx="7213597" cy="148771"/>
          </a:xfrm>
          <a:prstGeom prst="rect">
            <a:avLst/>
          </a:prstGeom>
          <a:noFill/>
          <a:ln>
            <a:solidFill>
              <a:srgbClr val="E8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1794769" y="3950508"/>
            <a:ext cx="7213597" cy="148771"/>
          </a:xfrm>
          <a:prstGeom prst="rect">
            <a:avLst/>
          </a:prstGeom>
          <a:noFill/>
          <a:ln>
            <a:solidFill>
              <a:srgbClr val="E8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56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6" name="Picture 2" descr="Outline map of spain imágenes de stock de arte vectorial | Depositphoto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76074" l="9961" r="96387">
                        <a14:foregroundMark x1="74414" y1="46289" x2="74414" y2="46289"/>
                        <a14:foregroundMark x1="86035" y1="41309" x2="86035" y2="41309"/>
                        <a14:foregroundMark x1="90723" y1="37402" x2="90723" y2="37402"/>
                        <a14:backgroundMark x1="82813" y1="38672" x2="82813" y2="3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70" y="315436"/>
            <a:ext cx="1555020" cy="15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7144" y="386414"/>
            <a:ext cx="10075041" cy="920933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CIUDADANÍA</a:t>
            </a:r>
            <a:b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Encuesta de la Percepción Social de la Ciencia y la Tecnología - 2022 </a:t>
            </a:r>
            <a:endParaRPr lang="es-ES" sz="24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4" y="1378324"/>
            <a:ext cx="9858620" cy="535072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ángulo 14"/>
          <p:cNvSpPr/>
          <p:nvPr/>
        </p:nvSpPr>
        <p:spPr>
          <a:xfrm>
            <a:off x="2307771" y="3214914"/>
            <a:ext cx="798286" cy="148771"/>
          </a:xfrm>
          <a:prstGeom prst="rect">
            <a:avLst/>
          </a:prstGeom>
          <a:noFill/>
          <a:ln>
            <a:solidFill>
              <a:srgbClr val="E8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1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6" name="Picture 2" descr="Outline map of spain imágenes de stock de arte vectorial | Depositphoto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76074" l="9961" r="96387">
                        <a14:foregroundMark x1="74414" y1="46289" x2="74414" y2="46289"/>
                        <a14:foregroundMark x1="86035" y1="41309" x2="86035" y2="41309"/>
                        <a14:foregroundMark x1="90723" y1="37402" x2="90723" y2="37402"/>
                        <a14:backgroundMark x1="82813" y1="38672" x2="82813" y2="3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70" y="315436"/>
            <a:ext cx="1555020" cy="15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7144" y="386414"/>
            <a:ext cx="10075041" cy="920933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CIUDADANÍA</a:t>
            </a:r>
            <a:b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Encuesta de la Percepción Social de la Ciencia y la Tecnología - 2022 </a:t>
            </a:r>
            <a:endParaRPr lang="es-ES" sz="24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4" y="1512276"/>
            <a:ext cx="9575857" cy="521676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27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6" name="Picture 2" descr="Outline map of spain imágenes de stock de arte vectorial | Depositphoto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76074" l="9961" r="96387">
                        <a14:foregroundMark x1="74414" y1="46289" x2="74414" y2="46289"/>
                        <a14:foregroundMark x1="86035" y1="41309" x2="86035" y2="41309"/>
                        <a14:foregroundMark x1="90723" y1="37402" x2="90723" y2="37402"/>
                        <a14:backgroundMark x1="82813" y1="38672" x2="82813" y2="3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70" y="315436"/>
            <a:ext cx="1555020" cy="15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7144" y="386414"/>
            <a:ext cx="10075041" cy="920933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CIUDADANÍA</a:t>
            </a:r>
            <a:b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Encuesta de la Percepción Social de la Ciencia y la Tecnología - 2022 </a:t>
            </a:r>
            <a:endParaRPr lang="es-ES" sz="24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6" y="1378325"/>
            <a:ext cx="9763424" cy="533899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ángulo 14"/>
          <p:cNvSpPr/>
          <p:nvPr/>
        </p:nvSpPr>
        <p:spPr>
          <a:xfrm>
            <a:off x="2307771" y="2184399"/>
            <a:ext cx="2423886" cy="148771"/>
          </a:xfrm>
          <a:prstGeom prst="rect">
            <a:avLst/>
          </a:prstGeom>
          <a:noFill/>
          <a:ln>
            <a:solidFill>
              <a:srgbClr val="E8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46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6" name="Picture 2" descr="Outline map of spain imágenes de stock de arte vectorial | Depositphoto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76074" l="9961" r="96387">
                        <a14:foregroundMark x1="74414" y1="46289" x2="74414" y2="46289"/>
                        <a14:foregroundMark x1="86035" y1="41309" x2="86035" y2="41309"/>
                        <a14:foregroundMark x1="90723" y1="37402" x2="90723" y2="37402"/>
                        <a14:backgroundMark x1="82813" y1="38672" x2="82813" y2="3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70" y="315436"/>
            <a:ext cx="1555020" cy="15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7144" y="386414"/>
            <a:ext cx="10075041" cy="920933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CIUDADANÍA</a:t>
            </a:r>
            <a:b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Encuesta de la Percepción Social de la Ciencia y la Tecnología - 2022 </a:t>
            </a:r>
            <a:endParaRPr lang="es-ES" sz="24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4" y="1378325"/>
            <a:ext cx="9831675" cy="543342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12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433550" y="5972631"/>
            <a:ext cx="11852235" cy="90309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¿Quién soy?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120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CURIOSIDAD</a:t>
            </a:r>
            <a:endParaRPr lang="es-ES" sz="120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7260">
            <a:off x="1955510" y="1539366"/>
            <a:ext cx="6458551" cy="48439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8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ángulo 2"/>
          <p:cNvSpPr/>
          <p:nvPr/>
        </p:nvSpPr>
        <p:spPr>
          <a:xfrm>
            <a:off x="93785" y="0"/>
            <a:ext cx="147927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277494" y="1"/>
            <a:ext cx="84953" cy="6858000"/>
          </a:xfrm>
          <a:prstGeom prst="rect">
            <a:avLst/>
          </a:prstGeom>
          <a:solidFill>
            <a:srgbClr val="B1C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375139" y="2"/>
            <a:ext cx="45719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0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6" name="Picture 2" descr="Outline map of spain imágenes de stock de arte vectorial | Depositphoto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76074" l="9961" r="96387">
                        <a14:foregroundMark x1="74414" y1="46289" x2="74414" y2="46289"/>
                        <a14:foregroundMark x1="86035" y1="41309" x2="86035" y2="41309"/>
                        <a14:foregroundMark x1="90723" y1="37402" x2="90723" y2="37402"/>
                        <a14:backgroundMark x1="82813" y1="38672" x2="82813" y2="3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70" y="315436"/>
            <a:ext cx="1555020" cy="15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7144" y="386414"/>
            <a:ext cx="10075041" cy="920933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CIUDADANÍA</a:t>
            </a:r>
            <a:b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2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Encuesta de la Percepción Social de la Ciencia y la Tecnología - 2022 </a:t>
            </a:r>
            <a:endParaRPr lang="es-ES" sz="24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5" y="1378325"/>
            <a:ext cx="9760665" cy="527475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ángulo 14"/>
          <p:cNvSpPr/>
          <p:nvPr/>
        </p:nvSpPr>
        <p:spPr>
          <a:xfrm>
            <a:off x="1204684" y="5537200"/>
            <a:ext cx="943429" cy="148771"/>
          </a:xfrm>
          <a:prstGeom prst="rect">
            <a:avLst/>
          </a:prstGeom>
          <a:noFill/>
          <a:ln>
            <a:solidFill>
              <a:srgbClr val="E8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1204684" y="5717035"/>
            <a:ext cx="1625602" cy="148771"/>
          </a:xfrm>
          <a:prstGeom prst="rect">
            <a:avLst/>
          </a:prstGeom>
          <a:noFill/>
          <a:ln>
            <a:solidFill>
              <a:srgbClr val="E8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1204684" y="5902533"/>
            <a:ext cx="2307774" cy="148771"/>
          </a:xfrm>
          <a:prstGeom prst="rect">
            <a:avLst/>
          </a:prstGeom>
          <a:noFill/>
          <a:ln>
            <a:solidFill>
              <a:srgbClr val="E8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24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6" name="Picture 2" descr="Outline map of spain imágenes de stock de arte vectorial | Depositphoto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76074" l="9961" r="96387">
                        <a14:foregroundMark x1="74414" y1="46289" x2="74414" y2="46289"/>
                        <a14:foregroundMark x1="86035" y1="41309" x2="86035" y2="41309"/>
                        <a14:foregroundMark x1="90723" y1="37402" x2="90723" y2="37402"/>
                        <a14:backgroundMark x1="82813" y1="38672" x2="82813" y2="3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07" y="361153"/>
            <a:ext cx="3087255" cy="308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4564" y="-164848"/>
            <a:ext cx="10261600" cy="2188855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CIUDADANÍA</a:t>
            </a:r>
            <a:b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Percepción Social de la Ciencia</a:t>
            </a:r>
            <a:endParaRPr lang="es-ES" sz="4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238195" y="2727809"/>
            <a:ext cx="9214338" cy="3473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5094"/>
                </a:solidFill>
                <a:latin typeface="Myriad Pro" panose="020B0503030403020204" pitchFamily="34" charset="0"/>
              </a:rPr>
              <a:t>Decae el inter</a:t>
            </a:r>
            <a:r>
              <a:rPr lang="es-ES_tradnl" sz="2000" dirty="0" err="1">
                <a:solidFill>
                  <a:srgbClr val="005094"/>
                </a:solidFill>
                <a:latin typeface="Myriad Pro" panose="020B0503030403020204" pitchFamily="34" charset="0"/>
              </a:rPr>
              <a:t>és</a:t>
            </a:r>
            <a:r>
              <a:rPr lang="es-ES_tradnl" sz="2000" dirty="0">
                <a:solidFill>
                  <a:srgbClr val="005094"/>
                </a:solidFill>
                <a:latin typeface="Myriad Pro" panose="020B0503030403020204" pitchFamily="34" charset="0"/>
              </a:rPr>
              <a:t> por temas de ciencia y </a:t>
            </a:r>
            <a:r>
              <a:rPr lang="es-ES_tradnl" sz="2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tecnología y aumentan los relacionados con  economía y empresa.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La </a:t>
            </a:r>
            <a:r>
              <a:rPr lang="es-ES" sz="2000" dirty="0" err="1" smtClean="0">
                <a:solidFill>
                  <a:srgbClr val="005094"/>
                </a:solidFill>
                <a:latin typeface="Myriad Pro" panose="020B0503030403020204" pitchFamily="34" charset="0"/>
              </a:rPr>
              <a:t>ciudadan</a:t>
            </a:r>
            <a:r>
              <a:rPr lang="es-ES_tradnl" sz="2000" dirty="0" err="1" smtClean="0">
                <a:solidFill>
                  <a:srgbClr val="005094"/>
                </a:solidFill>
                <a:latin typeface="Myriad Pro" panose="020B0503030403020204" pitchFamily="34" charset="0"/>
              </a:rPr>
              <a:t>ía</a:t>
            </a:r>
            <a:r>
              <a:rPr lang="es-ES_tradnl" sz="2000" dirty="0">
                <a:solidFill>
                  <a:srgbClr val="005094"/>
                </a:solidFill>
                <a:latin typeface="Myriad Pro" panose="020B0503030403020204" pitchFamily="34" charset="0"/>
              </a:rPr>
              <a:t> </a:t>
            </a:r>
            <a:r>
              <a:rPr lang="es-ES_tradnl" sz="2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confía en la comunidad científica y en sus instituciones.</a:t>
            </a:r>
            <a:endParaRPr lang="es-ES" sz="20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La sociedad apuesta por el acceso libre a los resultados de </a:t>
            </a:r>
            <a:r>
              <a:rPr lang="es-ES" sz="2000" dirty="0" err="1" smtClean="0">
                <a:solidFill>
                  <a:srgbClr val="005094"/>
                </a:solidFill>
                <a:latin typeface="Myriad Pro" panose="020B0503030403020204" pitchFamily="34" charset="0"/>
              </a:rPr>
              <a:t>investigaci</a:t>
            </a:r>
            <a:r>
              <a:rPr lang="es-ES_tradnl" sz="2000" dirty="0" err="1" smtClean="0">
                <a:solidFill>
                  <a:srgbClr val="005094"/>
                </a:solidFill>
                <a:latin typeface="Myriad Pro" panose="020B0503030403020204" pitchFamily="34" charset="0"/>
              </a:rPr>
              <a:t>ón</a:t>
            </a:r>
            <a:r>
              <a:rPr lang="es-ES" sz="2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 obtenidos con </a:t>
            </a:r>
            <a:r>
              <a:rPr lang="es-ES" sz="2000" dirty="0" err="1" smtClean="0">
                <a:solidFill>
                  <a:srgbClr val="005094"/>
                </a:solidFill>
                <a:latin typeface="Myriad Pro" panose="020B0503030403020204" pitchFamily="34" charset="0"/>
              </a:rPr>
              <a:t>financiaci</a:t>
            </a:r>
            <a:r>
              <a:rPr lang="es-ES_tradnl" sz="2000" dirty="0" err="1" smtClean="0">
                <a:solidFill>
                  <a:srgbClr val="005094"/>
                </a:solidFill>
                <a:latin typeface="Myriad Pro" panose="020B0503030403020204" pitchFamily="34" charset="0"/>
              </a:rPr>
              <a:t>ón</a:t>
            </a:r>
            <a:r>
              <a:rPr lang="es-ES_tradnl" sz="2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 pública y apuesta por ésta.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_tradnl" sz="2000" dirty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_tradnl" sz="2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Internet es el primer medio elegido para </a:t>
            </a:r>
            <a:r>
              <a:rPr lang="es-ES_tradnl" sz="2000" dirty="0" err="1" smtClean="0">
                <a:solidFill>
                  <a:srgbClr val="005094"/>
                </a:solidFill>
                <a:latin typeface="Myriad Pro" panose="020B0503030403020204" pitchFamily="34" charset="0"/>
              </a:rPr>
              <a:t>infomarse</a:t>
            </a:r>
            <a:r>
              <a:rPr lang="es-ES_tradnl" sz="2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 sobre ciencia y la televisión el segundo.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_tradnl" sz="2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El formato preferido es el vídeo y los canales las RRSS.</a:t>
            </a:r>
            <a:endParaRPr lang="es-ES_tradnl" sz="2000" dirty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5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635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5" y="1828801"/>
            <a:ext cx="4713729" cy="471372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5092" y="217929"/>
            <a:ext cx="9181895" cy="3612157"/>
          </a:xfrm>
        </p:spPr>
        <p:txBody>
          <a:bodyPr/>
          <a:lstStyle/>
          <a:p>
            <a:r>
              <a:rPr lang="es-ES_tradnl" sz="70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¿POR QUÉ COMUNICAR LA CIENCIA?</a:t>
            </a:r>
            <a:endParaRPr lang="es-ES" sz="70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24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4" y="63500"/>
            <a:ext cx="1023441" cy="102344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5139" y="334709"/>
            <a:ext cx="9981113" cy="752232"/>
          </a:xfrm>
        </p:spPr>
        <p:txBody>
          <a:bodyPr>
            <a:noAutofit/>
          </a:bodyPr>
          <a:lstStyle/>
          <a:p>
            <a:r>
              <a:rPr lang="es-ES_tradnl" sz="40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¿POR QUÉ COMUNICAR LA CIENCIA?</a:t>
            </a:r>
            <a:endParaRPr lang="es-ES" sz="40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15" y="1142831"/>
            <a:ext cx="3230900" cy="4572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4305673" y="1932669"/>
            <a:ext cx="6937183" cy="29926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El </a:t>
            </a:r>
            <a:r>
              <a:rPr lang="es-ES" sz="44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porcentaje </a:t>
            </a:r>
            <a:r>
              <a:rPr lang="es-ES" sz="44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de investigadores </a:t>
            </a:r>
            <a:r>
              <a:rPr lang="es-ES" sz="44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que suele participar en </a:t>
            </a:r>
            <a:r>
              <a:rPr lang="es-ES" sz="44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acciones </a:t>
            </a:r>
            <a:r>
              <a:rPr lang="es-ES" sz="44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de divulgación científica </a:t>
            </a:r>
            <a:r>
              <a:rPr lang="es-ES" sz="44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es reducido.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5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743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5139" y="334709"/>
            <a:ext cx="9981113" cy="752232"/>
          </a:xfrm>
        </p:spPr>
        <p:txBody>
          <a:bodyPr>
            <a:noAutofit/>
          </a:bodyPr>
          <a:lstStyle/>
          <a:p>
            <a:r>
              <a:rPr lang="es-ES_tradnl" sz="40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¿POR QUÉ COMUNICAR LA CIENCIA?</a:t>
            </a:r>
            <a:endParaRPr lang="es-ES" sz="40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007595" y="1512275"/>
            <a:ext cx="9965206" cy="5451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1800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l">
              <a:lnSpc>
                <a:spcPct val="120000"/>
              </a:lnSpc>
            </a:pPr>
            <a:r>
              <a:rPr lang="es-ES_tradnl" sz="18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COMUNICAR RESULTADOS CIENTÍFICOS</a:t>
            </a:r>
            <a:endParaRPr lang="es-ES" sz="1800" b="1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l">
              <a:lnSpc>
                <a:spcPct val="120000"/>
              </a:lnSpc>
            </a:pP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DESVENTAJAS</a:t>
            </a:r>
          </a:p>
          <a:p>
            <a:pPr marL="342900" indent="-342900" algn="l">
              <a:lnSpc>
                <a:spcPct val="120000"/>
              </a:lnSpc>
              <a:buFont typeface="Arial" charset="0"/>
              <a:buChar char="•"/>
            </a:pPr>
            <a:r>
              <a:rPr lang="es-ES" sz="18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El </a:t>
            </a:r>
            <a:r>
              <a:rPr lang="es-ES" sz="18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85% de los investigadores no percibe perjuicios</a:t>
            </a:r>
            <a:endParaRPr lang="es-ES" sz="1800" b="1" dirty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1800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l">
              <a:lnSpc>
                <a:spcPct val="120000"/>
              </a:lnSpc>
            </a:pPr>
            <a:r>
              <a:rPr lang="es-ES_tradnl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VENTAJAS/BENEFICIOS</a:t>
            </a:r>
          </a:p>
          <a:p>
            <a:pPr marL="342900" indent="-342900" algn="l">
              <a:lnSpc>
                <a:spcPct val="120000"/>
              </a:lnSpc>
              <a:buFont typeface="Arial" charset="0"/>
              <a:buChar char="•"/>
            </a:pPr>
            <a:r>
              <a:rPr lang="es-ES" sz="18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S</a:t>
            </a:r>
            <a:r>
              <a:rPr lang="es-ES" sz="18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u </a:t>
            </a:r>
            <a:r>
              <a:rPr lang="es-ES" sz="18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trabajo sea más conocido por </a:t>
            </a:r>
            <a:r>
              <a:rPr lang="es-ES" sz="18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colegas.</a:t>
            </a:r>
          </a:p>
          <a:p>
            <a:pPr marL="342900" indent="-342900" algn="l">
              <a:lnSpc>
                <a:spcPct val="120000"/>
              </a:lnSpc>
              <a:buFont typeface="Arial" charset="0"/>
              <a:buChar char="•"/>
            </a:pP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es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inviten para impartir </a:t>
            </a:r>
            <a:r>
              <a:rPr lang="es-ES" sz="18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conferencias.</a:t>
            </a:r>
          </a:p>
          <a:p>
            <a:pPr marL="342900" indent="-342900" algn="l">
              <a:lnSpc>
                <a:spcPct val="120000"/>
              </a:lnSpc>
              <a:buFont typeface="Arial" charset="0"/>
              <a:buChar char="•"/>
            </a:pP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Q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ue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se pongan en contacto con 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ellos </a:t>
            </a:r>
            <a:r>
              <a:rPr lang="es-ES" sz="18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empresas </a:t>
            </a:r>
            <a:r>
              <a:rPr lang="es-ES" sz="18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interesadas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en sus líneas de 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investigación.</a:t>
            </a:r>
          </a:p>
          <a:p>
            <a:pPr marL="342900" indent="-342900" algn="l">
              <a:lnSpc>
                <a:spcPct val="120000"/>
              </a:lnSpc>
              <a:buFont typeface="Arial" charset="0"/>
              <a:buChar char="•"/>
            </a:pP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as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publicaciones 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científicas que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se 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difundieron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a través 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de la UC3M, alcanzaron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un </a:t>
            </a:r>
            <a:r>
              <a:rPr lang="es-ES" sz="18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mayor número de citas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que 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la media general.</a:t>
            </a:r>
          </a:p>
          <a:p>
            <a:pPr marL="342900" indent="-342900" algn="l">
              <a:lnSpc>
                <a:spcPct val="120000"/>
              </a:lnSpc>
              <a:buFont typeface="Arial" charset="0"/>
              <a:buChar char="•"/>
            </a:pP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El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alto nivel de citas académicas de 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un trabajo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científico no se corresponde con los criterios que siguen los medios 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de comunicación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para seleccionar los contenidos, a diferencia de lo que ocurre en 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las redes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sociales como </a:t>
            </a:r>
            <a:r>
              <a:rPr lang="es-ES" sz="18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Twitter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, donde los trabajos más populares son aquellos </a:t>
            </a:r>
            <a:r>
              <a:rPr lang="es-ES" sz="18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publicados en </a:t>
            </a:r>
            <a:r>
              <a:rPr lang="es-ES" sz="18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revistas de primer cuartil de las diferentes disciplinas.</a:t>
            </a:r>
            <a:endParaRPr lang="es-ES_tradnl" sz="1800" dirty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1000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4" y="63500"/>
            <a:ext cx="1023441" cy="102344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6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46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5139" y="334709"/>
            <a:ext cx="9981113" cy="752232"/>
          </a:xfrm>
        </p:spPr>
        <p:txBody>
          <a:bodyPr>
            <a:noAutofit/>
          </a:bodyPr>
          <a:lstStyle/>
          <a:p>
            <a:r>
              <a:rPr lang="es-ES_tradnl" sz="40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¿POR QUÉ COMUNICAR LA CIENCIA?</a:t>
            </a:r>
            <a:endParaRPr lang="es-ES" sz="40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3464828"/>
              </p:ext>
            </p:extLst>
          </p:nvPr>
        </p:nvGraphicFramePr>
        <p:xfrm>
          <a:off x="705031" y="1086941"/>
          <a:ext cx="9982019" cy="5561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4" y="63500"/>
            <a:ext cx="1023441" cy="102344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6" name="logoUZ.png" descr="logoUZ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3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3638" y="2964437"/>
            <a:ext cx="9181895" cy="1798537"/>
          </a:xfrm>
        </p:spPr>
        <p:txBody>
          <a:bodyPr>
            <a:noAutofit/>
          </a:bodyPr>
          <a:lstStyle/>
          <a:p>
            <a:r>
              <a:rPr lang="es-ES" sz="6600" b="1" dirty="0" smtClean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QUEREMOS QUE NOS PUBLIQUEN Y SE HABLE DE IEDIS</a:t>
            </a:r>
            <a:endParaRPr lang="es-ES" sz="4800" dirty="0">
              <a:solidFill>
                <a:srgbClr val="FEC7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1" name="Rectángulo 10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549" flipH="1">
            <a:off x="7274132" y="3812054"/>
            <a:ext cx="2844230" cy="2013256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375139" y="334709"/>
            <a:ext cx="9981113" cy="752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 b="1" smtClean="0">
                <a:solidFill>
                  <a:srgbClr val="005094"/>
                </a:solidFill>
                <a:latin typeface="Myriad Pro" panose="020B0503030403020204" pitchFamily="34" charset="0"/>
              </a:rPr>
              <a:t>¿POR QUÉ COMUNICAR LA CIENCIA?</a:t>
            </a:r>
            <a:endParaRPr lang="es-ES" sz="40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4" y="63500"/>
            <a:ext cx="1023441" cy="102344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8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46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89582" y="468805"/>
            <a:ext cx="9181895" cy="3612157"/>
          </a:xfrm>
        </p:spPr>
        <p:txBody>
          <a:bodyPr/>
          <a:lstStyle/>
          <a:p>
            <a:r>
              <a:rPr lang="es-ES" sz="7000" b="1" dirty="0" smtClean="0">
                <a:solidFill>
                  <a:srgbClr val="005195"/>
                </a:solidFill>
                <a:latin typeface="Myriad Pro" panose="020B0503030403020204" pitchFamily="34" charset="0"/>
              </a:rPr>
              <a:t>CONOCER </a:t>
            </a:r>
            <a:br>
              <a:rPr lang="es-ES" sz="7000" b="1" dirty="0" smtClean="0">
                <a:solidFill>
                  <a:srgbClr val="005195"/>
                </a:solidFill>
                <a:latin typeface="Myriad Pro" panose="020B0503030403020204" pitchFamily="34" charset="0"/>
              </a:rPr>
            </a:br>
            <a:r>
              <a:rPr lang="es-ES_tradnl" sz="7000" b="1" dirty="0" smtClean="0">
                <a:solidFill>
                  <a:srgbClr val="005195"/>
                </a:solidFill>
                <a:latin typeface="Myriad Pro" panose="020B0503030403020204" pitchFamily="34" charset="0"/>
              </a:rPr>
              <a:t>LAS REGLAS </a:t>
            </a:r>
            <a:br>
              <a:rPr lang="es-ES_tradnl" sz="7000" b="1" dirty="0" smtClean="0">
                <a:solidFill>
                  <a:srgbClr val="005195"/>
                </a:solidFill>
                <a:latin typeface="Myriad Pro" panose="020B0503030403020204" pitchFamily="34" charset="0"/>
              </a:rPr>
            </a:br>
            <a:r>
              <a:rPr lang="es-ES_tradnl" sz="7000" b="1" dirty="0" smtClean="0">
                <a:solidFill>
                  <a:srgbClr val="005195"/>
                </a:solidFill>
                <a:latin typeface="Myriad Pro" panose="020B0503030403020204" pitchFamily="34" charset="0"/>
              </a:rPr>
              <a:t>DEL JUEGO</a:t>
            </a:r>
            <a:endParaRPr lang="es-ES" sz="7000" b="1" dirty="0">
              <a:solidFill>
                <a:srgbClr val="005195"/>
              </a:solidFill>
              <a:latin typeface="Myriad Pro" panose="020B050303040302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4" name="Picture 2" descr="esultado de imagen de tablero de ajedre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70" y="4233362"/>
            <a:ext cx="2406917" cy="1603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7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8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81738" y="190500"/>
            <a:ext cx="9181895" cy="2229886"/>
          </a:xfrm>
        </p:spPr>
        <p:txBody>
          <a:bodyPr>
            <a:normAutofit/>
          </a:bodyPr>
          <a:lstStyle/>
          <a:p>
            <a:r>
              <a:rPr lang="es-ES_tradnl" sz="5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FUNCIONAN LOS MEDIOS Y LA INFORMACIÓN?</a:t>
            </a:r>
            <a:endParaRPr lang="es-ES" sz="54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4" y="2469238"/>
            <a:ext cx="5701796" cy="43887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725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51480" y="260636"/>
            <a:ext cx="9981113" cy="752232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MEDIOS DE COMUNICACIÓN E INFORMACIÓN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1290265" y="1079571"/>
            <a:ext cx="10088879" cy="4662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LA INFORMACI</a:t>
            </a:r>
            <a:r>
              <a:rPr lang="es-ES_tradnl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ÓN</a:t>
            </a:r>
            <a:r>
              <a:rPr lang="es-E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:</a:t>
            </a:r>
            <a:r>
              <a:rPr lang="es-E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/>
            </a:r>
            <a:br>
              <a:rPr lang="es-E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</a:br>
            <a:r>
              <a:rPr lang="es-E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D</a:t>
            </a:r>
            <a:r>
              <a:rPr lang="es-E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erecho Constitucional</a:t>
            </a:r>
            <a:endParaRPr lang="es-E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5" y="334709"/>
            <a:ext cx="794391" cy="61145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6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4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433550" y="5972631"/>
            <a:ext cx="11852235" cy="90309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¿Quién soy?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10281" y="757066"/>
            <a:ext cx="9966960" cy="3035808"/>
          </a:xfrm>
        </p:spPr>
        <p:txBody>
          <a:bodyPr>
            <a:normAutofit/>
          </a:bodyPr>
          <a:lstStyle/>
          <a:p>
            <a:pPr algn="ctr"/>
            <a:r>
              <a:rPr lang="es-ES_tradnl" sz="120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PASIÓN</a:t>
            </a:r>
            <a:endParaRPr lang="es-ES" sz="120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7" y="1732479"/>
            <a:ext cx="3750252" cy="422563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3785" y="0"/>
            <a:ext cx="147927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375139" y="2"/>
            <a:ext cx="45719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277494" y="1"/>
            <a:ext cx="84953" cy="6858000"/>
          </a:xfrm>
          <a:prstGeom prst="rect">
            <a:avLst/>
          </a:prstGeom>
          <a:solidFill>
            <a:srgbClr val="B1C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2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32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Título 1"/>
          <p:cNvSpPr txBox="1">
            <a:spLocks/>
          </p:cNvSpPr>
          <p:nvPr/>
        </p:nvSpPr>
        <p:spPr>
          <a:xfrm>
            <a:off x="7403197" y="2434250"/>
            <a:ext cx="4232506" cy="218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SEPARACI</a:t>
            </a:r>
            <a:r>
              <a:rPr lang="es-ES_tradn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ÓN DE PODERES</a:t>
            </a:r>
            <a:r>
              <a:rPr lang="es-E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: </a:t>
            </a:r>
          </a:p>
          <a:p>
            <a:pPr algn="ctr"/>
            <a:r>
              <a:rPr lang="es-E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Pilar Democracia</a:t>
            </a:r>
            <a:br>
              <a:rPr lang="es-E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</a:br>
            <a:endParaRPr lang="es-E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495874" y="1086941"/>
            <a:ext cx="6832307" cy="5771059"/>
            <a:chOff x="4202580" y="91440"/>
            <a:chExt cx="7623660" cy="6439493"/>
          </a:xfrm>
        </p:grpSpPr>
        <p:sp>
          <p:nvSpPr>
            <p:cNvPr id="15" name="Elipse 14"/>
            <p:cNvSpPr/>
            <p:nvPr/>
          </p:nvSpPr>
          <p:spPr>
            <a:xfrm>
              <a:off x="4313068" y="91440"/>
              <a:ext cx="7302380" cy="6439493"/>
            </a:xfrm>
            <a:prstGeom prst="ellipse">
              <a:avLst/>
            </a:prstGeom>
            <a:solidFill>
              <a:srgbClr val="FEC7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7095649" y="306620"/>
              <a:ext cx="1842857" cy="1382779"/>
            </a:xfrm>
            <a:prstGeom prst="ellipse">
              <a:avLst/>
            </a:prstGeom>
            <a:solidFill>
              <a:srgbClr val="FEC75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 smtClean="0">
                  <a:solidFill>
                    <a:schemeClr val="bg1"/>
                  </a:solidFill>
                  <a:latin typeface="Myriad Pro" panose="020B0503030403020204" pitchFamily="34" charset="0"/>
                  <a:ea typeface="Arial Rounded MT Bold" charset="0"/>
                  <a:cs typeface="Arial Rounded MT Bold" charset="0"/>
                </a:rPr>
                <a:t>PODER LEGISLATIVO</a:t>
              </a:r>
              <a:endParaRPr lang="es-ES" sz="1200" b="1" dirty="0">
                <a:solidFill>
                  <a:schemeClr val="bg1"/>
                </a:solidFill>
                <a:latin typeface="Myriad Pro" panose="020B0503030403020204" pitchFamily="34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22" name="Elipse 21"/>
            <p:cNvSpPr/>
            <p:nvPr/>
          </p:nvSpPr>
          <p:spPr>
            <a:xfrm>
              <a:off x="5259819" y="1720967"/>
              <a:ext cx="1534144" cy="1373468"/>
            </a:xfrm>
            <a:prstGeom prst="ellipse">
              <a:avLst/>
            </a:prstGeom>
            <a:solidFill>
              <a:srgbClr val="FEC75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 smtClean="0">
                  <a:latin typeface="Myriad Pro" panose="020B0503030403020204" pitchFamily="34" charset="0"/>
                  <a:ea typeface="Arial Rounded MT Bold" charset="0"/>
                  <a:cs typeface="Arial Rounded MT Bold" charset="0"/>
                </a:rPr>
                <a:t>PODER EJECUTIVO</a:t>
              </a:r>
              <a:endParaRPr lang="es-ES" sz="1200" b="1" dirty="0">
                <a:latin typeface="Myriad Pro" panose="020B0503030403020204" pitchFamily="34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23" name="Marcador de contenido 2"/>
            <p:cNvSpPr txBox="1">
              <a:spLocks/>
            </p:cNvSpPr>
            <p:nvPr/>
          </p:nvSpPr>
          <p:spPr>
            <a:xfrm>
              <a:off x="6976194" y="1905487"/>
              <a:ext cx="2119336" cy="647302"/>
            </a:xfrm>
            <a:prstGeom prst="rect">
              <a:avLst/>
            </a:prstGeom>
            <a:solidFill>
              <a:srgbClr val="FEC75F"/>
            </a:solidFill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</a:pPr>
              <a:r>
                <a:rPr lang="es-ES" sz="17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EQUILIBRIO</a:t>
              </a:r>
            </a:p>
            <a:p>
              <a:pPr marL="0" indent="0" algn="ctr">
                <a:buFont typeface="Wingdings" pitchFamily="2" charset="2"/>
                <a:buNone/>
              </a:pPr>
              <a:r>
                <a:rPr lang="es-ES" sz="17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CONSTITUCIONAL</a:t>
              </a:r>
              <a:endParaRPr lang="es-ES" sz="17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24" name="Conector recto 23"/>
            <p:cNvCxnSpPr/>
            <p:nvPr/>
          </p:nvCxnSpPr>
          <p:spPr>
            <a:xfrm>
              <a:off x="6695446" y="2750975"/>
              <a:ext cx="2864397" cy="1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ipse 26"/>
            <p:cNvSpPr/>
            <p:nvPr/>
          </p:nvSpPr>
          <p:spPr>
            <a:xfrm>
              <a:off x="8525988" y="4028757"/>
              <a:ext cx="2100616" cy="1466879"/>
            </a:xfrm>
            <a:prstGeom prst="ellipse">
              <a:avLst/>
            </a:prstGeom>
            <a:solidFill>
              <a:srgbClr val="FEC75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 smtClean="0">
                  <a:latin typeface="Myriad Pro" panose="020B0503030403020204" pitchFamily="34" charset="0"/>
                  <a:ea typeface="Arial Rounded MT Bold" charset="0"/>
                  <a:cs typeface="Arial Rounded MT Bold" charset="0"/>
                </a:rPr>
                <a:t>CIUDADAN</a:t>
              </a:r>
              <a:r>
                <a:rPr lang="es-ES_tradnl" sz="1400" b="1" dirty="0" smtClean="0">
                  <a:latin typeface="Myriad Pro" panose="020B0503030403020204" pitchFamily="34" charset="0"/>
                  <a:ea typeface="Arial Rounded MT Bold" charset="0"/>
                  <a:cs typeface="Arial Rounded MT Bold" charset="0"/>
                </a:rPr>
                <a:t>ÍA: VOTANTES</a:t>
              </a:r>
              <a:endParaRPr lang="es-ES" sz="1400" b="1" dirty="0">
                <a:latin typeface="Myriad Pro" panose="020B0503030403020204" pitchFamily="34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28" name="Elipse 27"/>
            <p:cNvSpPr/>
            <p:nvPr/>
          </p:nvSpPr>
          <p:spPr>
            <a:xfrm>
              <a:off x="5477133" y="4200542"/>
              <a:ext cx="2412458" cy="137346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 smtClean="0">
                  <a:latin typeface="Myriad Pro" panose="020B0503030403020204" pitchFamily="34" charset="0"/>
                  <a:ea typeface="Arial Rounded MT Bold" charset="0"/>
                  <a:cs typeface="Arial Rounded MT Bold" charset="0"/>
                </a:rPr>
                <a:t>MEDIOS: PERIODISMO</a:t>
              </a:r>
              <a:endParaRPr lang="es-ES" sz="1400" b="1" dirty="0">
                <a:latin typeface="Myriad Pro" panose="020B0503030403020204" pitchFamily="34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29" name="Marcador de contenido 2"/>
            <p:cNvSpPr txBox="1">
              <a:spLocks/>
            </p:cNvSpPr>
            <p:nvPr/>
          </p:nvSpPr>
          <p:spPr>
            <a:xfrm>
              <a:off x="4202580" y="3139231"/>
              <a:ext cx="7623660" cy="96947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>
                    <a:lumMod val="75000"/>
                  </a:schemeClr>
                </a:buClr>
                <a:buSzPct val="85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</a:pPr>
              <a:r>
                <a:rPr lang="es-ES_tradnl" sz="6000" b="1" dirty="0" smtClean="0">
                  <a:solidFill>
                    <a:schemeClr val="bg1"/>
                  </a:solidFill>
                  <a:latin typeface="Myriad Pro" panose="020B0503030403020204" pitchFamily="34" charset="0"/>
                  <a:ea typeface="Arial Rounded MT Bold" charset="0"/>
                  <a:cs typeface="Arial Rounded MT Bold" charset="0"/>
                </a:rPr>
                <a:t>SOCIEDAD</a:t>
              </a:r>
              <a:endParaRPr lang="es-ES" sz="6000" b="1" dirty="0">
                <a:solidFill>
                  <a:schemeClr val="bg1"/>
                </a:solidFill>
                <a:latin typeface="Myriad Pro" panose="020B0503030403020204" pitchFamily="34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30" name="Flecha circular 29"/>
            <p:cNvSpPr/>
            <p:nvPr/>
          </p:nvSpPr>
          <p:spPr>
            <a:xfrm rot="15877749">
              <a:off x="4238100" y="2875485"/>
              <a:ext cx="2225290" cy="1896280"/>
            </a:xfrm>
            <a:prstGeom prst="circularArrow">
              <a:avLst>
                <a:gd name="adj1" fmla="val 9210"/>
                <a:gd name="adj2" fmla="val 831401"/>
                <a:gd name="adj3" fmla="val 21415838"/>
                <a:gd name="adj4" fmla="val 10800000"/>
                <a:gd name="adj5" fmla="val 125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1" name="Flecha circular 30"/>
            <p:cNvSpPr/>
            <p:nvPr/>
          </p:nvSpPr>
          <p:spPr>
            <a:xfrm rot="6284176">
              <a:off x="9636913" y="2597079"/>
              <a:ext cx="2225290" cy="1896280"/>
            </a:xfrm>
            <a:prstGeom prst="circularArrow">
              <a:avLst>
                <a:gd name="adj1" fmla="val 8164"/>
                <a:gd name="adj2" fmla="val 1142319"/>
                <a:gd name="adj3" fmla="val 20110536"/>
                <a:gd name="adj4" fmla="val 10800000"/>
                <a:gd name="adj5" fmla="val 125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2" name="Flecha circular 31"/>
            <p:cNvSpPr/>
            <p:nvPr/>
          </p:nvSpPr>
          <p:spPr>
            <a:xfrm rot="10800000">
              <a:off x="7092229" y="4564710"/>
              <a:ext cx="2225289" cy="1896280"/>
            </a:xfrm>
            <a:prstGeom prst="circular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3" name="Elipse 32"/>
            <p:cNvSpPr/>
            <p:nvPr/>
          </p:nvSpPr>
          <p:spPr>
            <a:xfrm>
              <a:off x="9433691" y="1682125"/>
              <a:ext cx="1534144" cy="137346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 smtClean="0">
                  <a:latin typeface="Myriad Pro" panose="020B0503030403020204" pitchFamily="34" charset="0"/>
                  <a:ea typeface="Arial Rounded MT Bold" charset="0"/>
                  <a:cs typeface="Arial Rounded MT Bold" charset="0"/>
                </a:rPr>
                <a:t>PODER JUDICIAL</a:t>
              </a:r>
              <a:endParaRPr lang="es-ES" sz="1200" b="1" dirty="0">
                <a:latin typeface="Myriad Pro" panose="020B0503030403020204" pitchFamily="34" charset="0"/>
                <a:ea typeface="Arial Rounded MT Bold" charset="0"/>
                <a:cs typeface="Arial Rounded MT Bold" charset="0"/>
              </a:endParaRPr>
            </a:p>
          </p:txBody>
        </p:sp>
        <p:cxnSp>
          <p:nvCxnSpPr>
            <p:cNvPr id="34" name="Conector recto 33"/>
            <p:cNvCxnSpPr/>
            <p:nvPr/>
          </p:nvCxnSpPr>
          <p:spPr>
            <a:xfrm flipV="1">
              <a:off x="6323740" y="998009"/>
              <a:ext cx="771907" cy="74212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>
              <a:off x="8938505" y="998009"/>
              <a:ext cx="719855" cy="88525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ítulo 1"/>
          <p:cNvSpPr>
            <a:spLocks noGrp="1"/>
          </p:cNvSpPr>
          <p:nvPr>
            <p:ph type="ctrTitle"/>
          </p:nvPr>
        </p:nvSpPr>
        <p:spPr>
          <a:xfrm>
            <a:off x="951480" y="260636"/>
            <a:ext cx="9981113" cy="752232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MEDIOS DE COMUNICACIÓN E INFORMACIÓN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5" y="334709"/>
            <a:ext cx="794391" cy="611456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39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867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redondeado 12"/>
          <p:cNvSpPr/>
          <p:nvPr/>
        </p:nvSpPr>
        <p:spPr>
          <a:xfrm>
            <a:off x="554285" y="1209431"/>
            <a:ext cx="11334315" cy="5019919"/>
          </a:xfrm>
          <a:prstGeom prst="roundRect">
            <a:avLst/>
          </a:prstGeom>
          <a:solidFill>
            <a:srgbClr val="00509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0000"/>
              </a:lnSpc>
              <a:buClr>
                <a:srgbClr val="F3F3F2"/>
              </a:buClr>
              <a:buSzTx/>
            </a:pPr>
            <a:r>
              <a:rPr lang="es-ES" sz="1700" b="1" spc="1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ART</a:t>
            </a:r>
            <a:r>
              <a:rPr lang="es-ES_tradnl" sz="1700" b="1" spc="1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ÍCULO</a:t>
            </a:r>
            <a:r>
              <a:rPr lang="es-ES" sz="1700" b="1" spc="1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19 DUDH</a:t>
            </a:r>
            <a:r>
              <a:rPr lang="es-ES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(Declaración Universal de Derechos Humanos ) </a:t>
            </a:r>
          </a:p>
          <a:p>
            <a:pPr>
              <a:lnSpc>
                <a:spcPct val="100000"/>
              </a:lnSpc>
              <a:buClr>
                <a:srgbClr val="F3F3F2"/>
              </a:buClr>
              <a:buSzTx/>
            </a:pPr>
            <a:r>
              <a:rPr lang="es-ES" sz="1700" dirty="0" smtClean="0">
                <a:latin typeface="Myriad Pro" charset="0"/>
                <a:ea typeface="Myriad Pro" charset="0"/>
                <a:cs typeface="Myriad Pro" charset="0"/>
              </a:rPr>
              <a:t>Todo </a:t>
            </a:r>
            <a:r>
              <a:rPr lang="es-ES" sz="1700" dirty="0">
                <a:latin typeface="Myriad Pro" charset="0"/>
                <a:ea typeface="Myriad Pro" charset="0"/>
                <a:cs typeface="Myriad Pro" charset="0"/>
              </a:rPr>
              <a:t>individuo tiene derecho a la </a:t>
            </a:r>
            <a:r>
              <a:rPr lang="es-ES" sz="1700" b="1" u="sng" dirty="0">
                <a:latin typeface="Myriad Pro" charset="0"/>
                <a:ea typeface="Myriad Pro" charset="0"/>
                <a:cs typeface="Myriad Pro" charset="0"/>
              </a:rPr>
              <a:t>libertad de opinión y de expresión</a:t>
            </a:r>
            <a:r>
              <a:rPr lang="es-ES" sz="1700" dirty="0">
                <a:latin typeface="Myriad Pro" charset="0"/>
                <a:ea typeface="Myriad Pro" charset="0"/>
                <a:cs typeface="Myriad Pro" charset="0"/>
              </a:rPr>
              <a:t>; este derecho incluye el de no ser molestado a causa de sus opiniones, el de investigar y recibir informaciones y opiniones, y el de difundirlas, sin limitación de fronteras, por cualquier medio de </a:t>
            </a:r>
            <a:r>
              <a:rPr lang="es-ES" sz="1700" dirty="0" smtClean="0">
                <a:latin typeface="Myriad Pro" charset="0"/>
                <a:ea typeface="Myriad Pro" charset="0"/>
                <a:cs typeface="Myriad Pro" charset="0"/>
              </a:rPr>
              <a:t>expresión.</a:t>
            </a:r>
            <a:endParaRPr lang="es-ES" sz="1700" b="1" kern="0" cap="all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>
              <a:lnSpc>
                <a:spcPct val="100000"/>
              </a:lnSpc>
              <a:buClr>
                <a:srgbClr val="F3F3F2"/>
              </a:buClr>
              <a:buSzTx/>
            </a:pPr>
            <a:endParaRPr lang="es-ES" sz="1700" b="1" kern="0" cap="all" dirty="0" smtClean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>
              <a:lnSpc>
                <a:spcPct val="100000"/>
              </a:lnSpc>
              <a:buClr>
                <a:srgbClr val="F3F3F2"/>
              </a:buClr>
              <a:buSzTx/>
            </a:pPr>
            <a:r>
              <a:rPr lang="es-ES" sz="1700" b="1" kern="0" cap="all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Artículo </a:t>
            </a:r>
            <a:r>
              <a:rPr lang="es-ES" sz="1700" b="1" kern="0" cap="all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20.1.d Constitución</a:t>
            </a:r>
            <a:endParaRPr lang="es-ES" sz="1700" kern="0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s-ES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“La información ha de ser </a:t>
            </a:r>
            <a:r>
              <a:rPr lang="es-ES" sz="1700" b="1" u="sng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veraz</a:t>
            </a:r>
            <a:r>
              <a:rPr lang="es-ES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” “Toda persona tiene derecho a informar y a ser informado sobre </a:t>
            </a:r>
            <a:r>
              <a:rPr lang="es-ES" sz="1700" b="1" u="sng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hecho noticiables</a:t>
            </a:r>
            <a:r>
              <a:rPr lang="es-ES" sz="17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”</a:t>
            </a:r>
          </a:p>
          <a:p>
            <a:endParaRPr lang="es-ES" sz="1700" b="1" dirty="0" smtClean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s-ES" sz="1700" b="1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STC </a:t>
            </a:r>
            <a:r>
              <a:rPr lang="es-ES" sz="1700" b="1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171/90</a:t>
            </a:r>
            <a:endParaRPr lang="es-ES" sz="1700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s-ES" sz="1700" b="1" u="sng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Los hechos reales</a:t>
            </a:r>
            <a:r>
              <a:rPr lang="es-ES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(base de toda veracidad informativa) y</a:t>
            </a:r>
            <a:r>
              <a:rPr lang="es-ES" sz="1700" u="sng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la información </a:t>
            </a:r>
            <a:r>
              <a:rPr lang="es-ES" sz="1700" b="1" u="sng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neutral</a:t>
            </a:r>
            <a:r>
              <a:rPr lang="es-ES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, son los dos elementos en los que ha de fundamentarse la libertad de información.</a:t>
            </a:r>
          </a:p>
          <a:p>
            <a:endParaRPr lang="es-ES" sz="1700" b="1" dirty="0" smtClean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s-ES" sz="1700" b="1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STC </a:t>
            </a:r>
            <a:r>
              <a:rPr lang="es-ES" sz="1700" b="1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83/2002</a:t>
            </a:r>
            <a:endParaRPr lang="es-ES" sz="1700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s-ES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Una noticia, para ser tal, ha de ser del </a:t>
            </a:r>
            <a:r>
              <a:rPr lang="es-ES" sz="1700" b="1" u="sng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interés público</a:t>
            </a:r>
            <a:r>
              <a:rPr lang="es-ES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, ha de </a:t>
            </a:r>
            <a:r>
              <a:rPr lang="es-ES" sz="1700" b="1" u="sng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ayudar a formar la opinión pública de la ciudadanía</a:t>
            </a:r>
            <a:r>
              <a:rPr lang="es-ES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. </a:t>
            </a:r>
            <a:endParaRPr lang="es-ES" sz="1700" dirty="0" smtClean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endParaRPr lang="es-ES" sz="1700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pt-BR" sz="1700" b="1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ONU</a:t>
            </a:r>
          </a:p>
          <a:p>
            <a:r>
              <a:rPr lang="pt-BR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E</a:t>
            </a:r>
            <a:r>
              <a:rPr lang="pt-BR" sz="17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l </a:t>
            </a:r>
            <a:r>
              <a:rPr lang="pt-BR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periodismo </a:t>
            </a:r>
            <a:r>
              <a:rPr lang="pt-BR" sz="1700" dirty="0" err="1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tiene</a:t>
            </a:r>
            <a:r>
              <a:rPr lang="pt-BR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que contribuir</a:t>
            </a:r>
            <a:r>
              <a:rPr lang="pt-BR" sz="1700" b="1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a </a:t>
            </a:r>
            <a:r>
              <a:rPr lang="pt-BR" sz="1700" b="1" dirty="0" err="1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la</a:t>
            </a:r>
            <a:r>
              <a:rPr lang="pt-BR" sz="1700" b="1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pt-BR" sz="1700" b="1" u="sng" dirty="0" err="1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inclusión</a:t>
            </a:r>
            <a:r>
              <a:rPr lang="pt-BR" sz="1700" b="1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y a </a:t>
            </a:r>
            <a:r>
              <a:rPr lang="pt-BR" sz="1700" b="1" dirty="0" err="1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la</a:t>
            </a:r>
            <a:r>
              <a:rPr lang="pt-BR" sz="1700" b="1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pt-BR" sz="1700" b="1" u="sng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no </a:t>
            </a:r>
            <a:r>
              <a:rPr lang="pt-BR" sz="1700" b="1" u="sng" dirty="0" err="1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discriminación</a:t>
            </a:r>
            <a:r>
              <a:rPr lang="pt-BR" sz="1700" u="sng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pt-BR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que </a:t>
            </a:r>
            <a:r>
              <a:rPr lang="pt-BR" sz="1700" dirty="0" err="1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forman</a:t>
            </a:r>
            <a:r>
              <a:rPr lang="pt-BR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parte </a:t>
            </a:r>
            <a:r>
              <a:rPr lang="pt-BR" sz="1700" dirty="0" err="1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del</a:t>
            </a:r>
            <a:r>
              <a:rPr lang="pt-BR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pt-BR" sz="1700" dirty="0" err="1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desarrollo</a:t>
            </a:r>
            <a:r>
              <a:rPr lang="pt-BR" sz="17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pt-BR" sz="1700" dirty="0" err="1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sostenible</a:t>
            </a:r>
            <a:r>
              <a:rPr lang="pt-BR" sz="17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.</a:t>
            </a:r>
            <a:endParaRPr lang="pt-BR" sz="1700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s-ES" sz="16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/>
            </a:r>
            <a:br>
              <a:rPr lang="es-ES" sz="16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</a:br>
            <a:endParaRPr lang="es-ES" sz="1600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5" name="Título 1"/>
          <p:cNvSpPr txBox="1">
            <a:spLocks/>
          </p:cNvSpPr>
          <p:nvPr/>
        </p:nvSpPr>
        <p:spPr>
          <a:xfrm>
            <a:off x="951480" y="260636"/>
            <a:ext cx="9981113" cy="752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smtClean="0">
                <a:solidFill>
                  <a:srgbClr val="005094"/>
                </a:solidFill>
                <a:latin typeface="Myriad Pro" panose="020B0503030403020204" pitchFamily="34" charset="0"/>
              </a:rPr>
              <a:t>MEDIOS DE COMUNICACIÓN E INFORMACIÓN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5" y="334709"/>
            <a:ext cx="794391" cy="61145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8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313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Título 1"/>
          <p:cNvSpPr txBox="1">
            <a:spLocks/>
          </p:cNvSpPr>
          <p:nvPr/>
        </p:nvSpPr>
        <p:spPr>
          <a:xfrm>
            <a:off x="1290265" y="1079571"/>
            <a:ext cx="10088879" cy="4662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LA CONSTRUCCIÓN DE LA REALIDAD</a:t>
            </a:r>
          </a:p>
          <a:p>
            <a:pPr algn="ctr"/>
            <a:r>
              <a:rPr lang="es-ES" sz="6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AGENDA-SETTING</a:t>
            </a:r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951480" y="260636"/>
            <a:ext cx="9981113" cy="752232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MEDIOS DE COMUNICACIÓN E INFORMACIÓN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5" y="334709"/>
            <a:ext cx="794391" cy="61145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7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22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1308203" y="1122598"/>
            <a:ext cx="9211747" cy="5179017"/>
            <a:chOff x="1199907" y="570941"/>
            <a:chExt cx="10028730" cy="5638340"/>
          </a:xfrm>
        </p:grpSpPr>
        <p:grpSp>
          <p:nvGrpSpPr>
            <p:cNvPr id="13" name="Agrupar 12"/>
            <p:cNvGrpSpPr/>
            <p:nvPr/>
          </p:nvGrpSpPr>
          <p:grpSpPr>
            <a:xfrm>
              <a:off x="3100637" y="570941"/>
              <a:ext cx="8128000" cy="5418667"/>
              <a:chOff x="1917131" y="1253798"/>
              <a:chExt cx="8128000" cy="5418667"/>
            </a:xfrm>
          </p:grpSpPr>
          <p:graphicFrame>
            <p:nvGraphicFramePr>
              <p:cNvPr id="15" name="Diagrama 14"/>
              <p:cNvGraphicFramePr/>
              <p:nvPr>
                <p:extLst>
                  <p:ext uri="{D42A27DB-BD31-4B8C-83A1-F6EECF244321}">
                    <p14:modId xmlns:p14="http://schemas.microsoft.com/office/powerpoint/2010/main" val="3005119470"/>
                  </p:ext>
                </p:extLst>
              </p:nvPr>
            </p:nvGraphicFramePr>
            <p:xfrm>
              <a:off x="1917131" y="1253798"/>
              <a:ext cx="8128000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pic>
            <p:nvPicPr>
              <p:cNvPr id="16" name="Picture 2" descr="esultado de imagen de embudo de vidrio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0592" y="3305607"/>
                <a:ext cx="1421078" cy="1891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ítulo 1"/>
              <p:cNvSpPr txBox="1">
                <a:spLocks/>
              </p:cNvSpPr>
              <p:nvPr/>
            </p:nvSpPr>
            <p:spPr>
              <a:xfrm>
                <a:off x="5215151" y="2999877"/>
                <a:ext cx="1655914" cy="101890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7500"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1" kern="1200" cap="all" baseline="0">
                    <a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tile tx="6350" ty="-127000" sx="65000" sy="64000" flip="none" algn="tl"/>
                    </a:blip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ES" sz="2400" dirty="0" smtClean="0">
                    <a:solidFill>
                      <a:srgbClr val="005195"/>
                    </a:solidFill>
                    <a:latin typeface="Myriad Pro" panose="020B0503030403020204" pitchFamily="34" charset="0"/>
                    <a:ea typeface="Arial Rounded MT Bold" charset="0"/>
                    <a:cs typeface="Arial Rounded MT Bold" charset="0"/>
                  </a:rPr>
                  <a:t>agenda</a:t>
                </a:r>
                <a:endParaRPr lang="es-ES" sz="2400" dirty="0">
                  <a:solidFill>
                    <a:srgbClr val="005195"/>
                  </a:solidFill>
                  <a:latin typeface="Myriad Pro" panose="020B0503030403020204" pitchFamily="34" charset="0"/>
                  <a:ea typeface="Arial Rounded MT Bold" charset="0"/>
                  <a:cs typeface="Arial Rounded MT Bold" charset="0"/>
                </a:endParaRPr>
              </a:p>
              <a:p>
                <a:r>
                  <a:rPr lang="es-ES" sz="2400" dirty="0">
                    <a:solidFill>
                      <a:srgbClr val="005195"/>
                    </a:solidFill>
                    <a:latin typeface="Myriad Pro" panose="020B0503030403020204" pitchFamily="34" charset="0"/>
                  </a:rPr>
                  <a:t/>
                </a:r>
                <a:br>
                  <a:rPr lang="es-ES" sz="2400" dirty="0">
                    <a:solidFill>
                      <a:srgbClr val="005195"/>
                    </a:solidFill>
                    <a:latin typeface="Myriad Pro" panose="020B0503030403020204" pitchFamily="34" charset="0"/>
                  </a:rPr>
                </a:br>
                <a:endParaRPr lang="es-ES" sz="2400" dirty="0">
                  <a:solidFill>
                    <a:srgbClr val="005195"/>
                  </a:solidFill>
                  <a:latin typeface="Myriad Pro" panose="020B0503030403020204" pitchFamily="34" charset="0"/>
                </a:endParaRPr>
              </a:p>
            </p:txBody>
          </p:sp>
          <p:sp>
            <p:nvSpPr>
              <p:cNvPr id="19" name="Título 1"/>
              <p:cNvSpPr txBox="1">
                <a:spLocks/>
              </p:cNvSpPr>
              <p:nvPr/>
            </p:nvSpPr>
            <p:spPr>
              <a:xfrm>
                <a:off x="5184666" y="4902703"/>
                <a:ext cx="1655914" cy="101890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7500"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1" kern="1200" cap="all" baseline="0">
                    <a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tile tx="6350" ty="-127000" sx="65000" sy="64000" flip="none" algn="tl"/>
                    </a:blip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ES" sz="2400" dirty="0" smtClean="0">
                    <a:solidFill>
                      <a:srgbClr val="005195"/>
                    </a:solidFill>
                    <a:latin typeface="Myriad Pro" panose="020B0503030403020204" pitchFamily="34" charset="0"/>
                    <a:ea typeface="Arial Rounded MT Bold" charset="0"/>
                    <a:cs typeface="Arial Rounded MT Bold" charset="0"/>
                  </a:rPr>
                  <a:t>SETTING</a:t>
                </a:r>
                <a:endParaRPr lang="es-ES" sz="2400" b="0" dirty="0">
                  <a:solidFill>
                    <a:srgbClr val="005195"/>
                  </a:solidFill>
                  <a:latin typeface="Myriad Pro" panose="020B0503030403020204" pitchFamily="34" charset="0"/>
                  <a:ea typeface="Arial Rounded MT Bold" charset="0"/>
                  <a:cs typeface="Arial Rounded MT Bold" charset="0"/>
                </a:endParaRPr>
              </a:p>
              <a:p>
                <a:pPr algn="ctr"/>
                <a:r>
                  <a:rPr lang="es-ES" sz="2400" dirty="0">
                    <a:solidFill>
                      <a:srgbClr val="005195"/>
                    </a:solidFill>
                    <a:latin typeface="Myriad Pro" panose="020B0503030403020204" pitchFamily="34" charset="0"/>
                  </a:rPr>
                  <a:t/>
                </a:r>
                <a:br>
                  <a:rPr lang="es-ES" sz="2400" dirty="0">
                    <a:solidFill>
                      <a:srgbClr val="005195"/>
                    </a:solidFill>
                    <a:latin typeface="Myriad Pro" panose="020B0503030403020204" pitchFamily="34" charset="0"/>
                  </a:rPr>
                </a:br>
                <a:endParaRPr lang="es-ES" sz="2400" dirty="0">
                  <a:solidFill>
                    <a:srgbClr val="005195"/>
                  </a:solidFill>
                  <a:latin typeface="Myriad Pro" panose="020B0503030403020204" pitchFamily="34" charset="0"/>
                </a:endParaRPr>
              </a:p>
            </p:txBody>
          </p:sp>
        </p:grpSp>
        <p:grpSp>
          <p:nvGrpSpPr>
            <p:cNvPr id="20" name="Agrupar 19"/>
            <p:cNvGrpSpPr/>
            <p:nvPr/>
          </p:nvGrpSpPr>
          <p:grpSpPr>
            <a:xfrm>
              <a:off x="1220648" y="4375985"/>
              <a:ext cx="2575188" cy="1833296"/>
              <a:chOff x="403663" y="4062685"/>
              <a:chExt cx="3566160" cy="2300173"/>
            </a:xfrm>
          </p:grpSpPr>
          <p:pic>
            <p:nvPicPr>
              <p:cNvPr id="21" name="Picture 12" descr="magen relacionada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663" y="4062685"/>
                <a:ext cx="3566160" cy="2300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Marcador de texto 3"/>
              <p:cNvSpPr txBox="1">
                <a:spLocks/>
              </p:cNvSpPr>
              <p:nvPr/>
            </p:nvSpPr>
            <p:spPr>
              <a:xfrm>
                <a:off x="549502" y="4188961"/>
                <a:ext cx="3288489" cy="1847503"/>
              </a:xfrm>
              <a:prstGeom prst="rect">
                <a:avLst/>
              </a:prstGeom>
              <a:solidFill>
                <a:srgbClr val="005195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14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sz="1800" b="1" dirty="0" smtClean="0">
                    <a:solidFill>
                      <a:schemeClr val="bg1"/>
                    </a:solidFill>
                    <a:latin typeface="Myriad Pro" panose="020B0503030403020204" pitchFamily="34" charset="0"/>
                    <a:ea typeface="Arial Rounded MT Bold" charset="0"/>
                    <a:cs typeface="Arial Rounded MT Bold" charset="0"/>
                  </a:rPr>
                  <a:t>VER ES CREER</a:t>
                </a:r>
                <a:endParaRPr lang="es-ES" sz="1800" b="1" dirty="0">
                  <a:solidFill>
                    <a:schemeClr val="bg1"/>
                  </a:solidFill>
                  <a:latin typeface="Myriad Pro" panose="020B0503030403020204" pitchFamily="34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grpSp>
          <p:nvGrpSpPr>
            <p:cNvPr id="23" name="Agrupar 22"/>
            <p:cNvGrpSpPr/>
            <p:nvPr/>
          </p:nvGrpSpPr>
          <p:grpSpPr>
            <a:xfrm>
              <a:off x="1199907" y="633282"/>
              <a:ext cx="2595929" cy="1879535"/>
              <a:chOff x="1300169" y="1208261"/>
              <a:chExt cx="3218855" cy="2142169"/>
            </a:xfrm>
          </p:grpSpPr>
          <p:pic>
            <p:nvPicPr>
              <p:cNvPr id="24" name="Picture 2" descr="eer, manojo, leyendo, periódico, pila, impresión, apilar, mueble, ocio, material, producto, textil, art, rel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6919" y="1208261"/>
                <a:ext cx="3212105" cy="2141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Marcador de texto 3"/>
              <p:cNvSpPr txBox="1">
                <a:spLocks/>
              </p:cNvSpPr>
              <p:nvPr/>
            </p:nvSpPr>
            <p:spPr>
              <a:xfrm>
                <a:off x="1300169" y="2862077"/>
                <a:ext cx="3218855" cy="488353"/>
              </a:xfrm>
              <a:prstGeom prst="rect">
                <a:avLst/>
              </a:prstGeom>
              <a:solidFill>
                <a:srgbClr val="005195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14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_tradnl" sz="1800" b="1" dirty="0" smtClean="0">
                    <a:solidFill>
                      <a:schemeClr val="bg1"/>
                    </a:solidFill>
                    <a:latin typeface="Myriad Pro" panose="020B0503030403020204" pitchFamily="34" charset="0"/>
                    <a:ea typeface="Arial Rounded MT Bold" charset="0"/>
                    <a:cs typeface="Arial Rounded MT Bold" charset="0"/>
                  </a:rPr>
                  <a:t>LEER ES CREER</a:t>
                </a:r>
                <a:endParaRPr lang="es-ES" sz="1800" b="1" dirty="0">
                  <a:solidFill>
                    <a:schemeClr val="bg1"/>
                  </a:solidFill>
                  <a:latin typeface="Myriad Pro" panose="020B0503030403020204" pitchFamily="34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648" y="2740393"/>
              <a:ext cx="2543467" cy="1457625"/>
            </a:xfrm>
            <a:prstGeom prst="rect">
              <a:avLst/>
            </a:prstGeom>
          </p:spPr>
        </p:pic>
      </p:grpSp>
      <p:sp>
        <p:nvSpPr>
          <p:cNvPr id="27" name="Marcador de texto 3"/>
          <p:cNvSpPr txBox="1">
            <a:spLocks/>
          </p:cNvSpPr>
          <p:nvPr/>
        </p:nvSpPr>
        <p:spPr>
          <a:xfrm>
            <a:off x="9665212" y="2144871"/>
            <a:ext cx="1602228" cy="2203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Historia:</a:t>
            </a:r>
          </a:p>
          <a:p>
            <a:pPr algn="ctr"/>
            <a:r>
              <a:rPr lang="es-E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¿</a:t>
            </a:r>
            <a:r>
              <a:rPr lang="es-E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Qu</a:t>
            </a:r>
            <a:r>
              <a:rPr lang="es-ES_tradn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é?</a:t>
            </a:r>
          </a:p>
          <a:p>
            <a:pPr algn="ctr"/>
            <a:r>
              <a:rPr lang="es-ES_tradn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¿Cómo?</a:t>
            </a:r>
          </a:p>
          <a:p>
            <a:pPr algn="ctr"/>
            <a:r>
              <a:rPr lang="es-ES_tradn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¿Fin?</a:t>
            </a:r>
            <a:r>
              <a:rPr lang="es-E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 </a:t>
            </a:r>
            <a:endParaRPr lang="es-E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8" name="Cerrar llave 27"/>
          <p:cNvSpPr/>
          <p:nvPr/>
        </p:nvSpPr>
        <p:spPr>
          <a:xfrm>
            <a:off x="9277772" y="2312759"/>
            <a:ext cx="396000" cy="1674000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Marcador de texto 3"/>
          <p:cNvSpPr txBox="1">
            <a:spLocks/>
          </p:cNvSpPr>
          <p:nvPr/>
        </p:nvSpPr>
        <p:spPr>
          <a:xfrm>
            <a:off x="1327254" y="3087701"/>
            <a:ext cx="2336266" cy="326958"/>
          </a:xfrm>
          <a:prstGeom prst="rect">
            <a:avLst/>
          </a:prstGeom>
          <a:solidFill>
            <a:srgbClr val="005195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800" b="1" dirty="0" smtClean="0">
                <a:solidFill>
                  <a:schemeClr val="bg1"/>
                </a:solidFill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ESCUCHAR ES CREER</a:t>
            </a:r>
            <a:endParaRPr lang="es-ES" sz="1800" b="1" dirty="0">
              <a:solidFill>
                <a:schemeClr val="bg1"/>
              </a:solidFill>
              <a:latin typeface="Myriad Pro" panose="020B0503030403020204" pitchFamily="34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0" name="Título 1"/>
          <p:cNvSpPr txBox="1">
            <a:spLocks/>
          </p:cNvSpPr>
          <p:nvPr/>
        </p:nvSpPr>
        <p:spPr>
          <a:xfrm>
            <a:off x="951480" y="260636"/>
            <a:ext cx="9981113" cy="752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smtClean="0">
                <a:solidFill>
                  <a:srgbClr val="005094"/>
                </a:solidFill>
                <a:latin typeface="Myriad Pro" panose="020B0503030403020204" pitchFamily="34" charset="0"/>
              </a:rPr>
              <a:t>MEDIOS DE COMUNICACIÓN E INFORMACIÓN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5" y="334709"/>
            <a:ext cx="794391" cy="611456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33" name="logoUZ.png" descr="logoUZ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44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259712193"/>
              </p:ext>
            </p:extLst>
          </p:nvPr>
        </p:nvGraphicFramePr>
        <p:xfrm>
          <a:off x="2526821" y="10869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ítulo 1"/>
          <p:cNvSpPr>
            <a:spLocks noGrp="1"/>
          </p:cNvSpPr>
          <p:nvPr>
            <p:ph type="ctrTitle"/>
          </p:nvPr>
        </p:nvSpPr>
        <p:spPr>
          <a:xfrm>
            <a:off x="951480" y="260636"/>
            <a:ext cx="9981113" cy="752232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MEDIOS DE COMUNICACIÓN E INFORMACIÓN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5" y="334709"/>
            <a:ext cx="794391" cy="61145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8" name="logoUZ.png" descr="logoUZ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744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0" r="28222" b="62828"/>
          <a:stretch/>
        </p:blipFill>
        <p:spPr>
          <a:xfrm rot="19815935">
            <a:off x="-112923" y="-697566"/>
            <a:ext cx="3709852" cy="260661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0765" y="1435191"/>
            <a:ext cx="10296378" cy="3035808"/>
          </a:xfrm>
        </p:spPr>
        <p:txBody>
          <a:bodyPr>
            <a:normAutofit/>
          </a:bodyPr>
          <a:lstStyle/>
          <a:p>
            <a:pPr algn="ctr"/>
            <a:r>
              <a:rPr lang="es-ES_tradnl" sz="6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COMUNICACIÓN:</a:t>
            </a:r>
            <a:br>
              <a:rPr lang="es-ES_tradnl" sz="6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_tradnl" sz="6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PODER SOCIAL</a:t>
            </a:r>
            <a:br>
              <a:rPr lang="es-ES_tradnl" sz="6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_tradnl" sz="6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TRANSFORMADOR</a:t>
            </a:r>
            <a:endParaRPr lang="es-ES" sz="6600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2" b="14739"/>
          <a:stretch/>
        </p:blipFill>
        <p:spPr>
          <a:xfrm rot="20859579">
            <a:off x="7087009" y="4540223"/>
            <a:ext cx="5907941" cy="1743563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6" name="Rectángulo 5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3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838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63" y="2430178"/>
            <a:ext cx="4349226" cy="27998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5092" y="217929"/>
            <a:ext cx="9181895" cy="3612157"/>
          </a:xfrm>
        </p:spPr>
        <p:txBody>
          <a:bodyPr/>
          <a:lstStyle/>
          <a:p>
            <a:r>
              <a:rPr lang="es-ES_tradnl" sz="70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CIENCIA?</a:t>
            </a:r>
            <a:endParaRPr lang="es-ES" sz="70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70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9970" y="154825"/>
            <a:ext cx="9981113" cy="752232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0" y="299052"/>
            <a:ext cx="1279297" cy="823547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372709800"/>
              </p:ext>
            </p:extLst>
          </p:nvPr>
        </p:nvGraphicFramePr>
        <p:xfrm>
          <a:off x="-391320" y="10645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Rectángulo 3"/>
          <p:cNvSpPr/>
          <p:nvPr/>
        </p:nvSpPr>
        <p:spPr>
          <a:xfrm>
            <a:off x="6529183" y="1691601"/>
            <a:ext cx="3771900" cy="347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800" b="1" dirty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PARA LLEGAR A LA SOCIEDAD NECESITAMOS A LOS MEDIOS DE COMUNICACI</a:t>
            </a:r>
            <a:r>
              <a:rPr lang="es-ES_tradnl" sz="2800" b="1" dirty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ÓN:</a:t>
            </a:r>
          </a:p>
          <a:p>
            <a:pPr lvl="0" algn="ctr"/>
            <a:r>
              <a:rPr lang="es-ES" sz="2800" b="1" dirty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- Informar</a:t>
            </a:r>
          </a:p>
          <a:p>
            <a:pPr lvl="0" algn="ctr"/>
            <a:r>
              <a:rPr lang="es-ES" sz="2800" b="1" dirty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- Explicar</a:t>
            </a:r>
          </a:p>
          <a:p>
            <a:pPr lvl="0" algn="ctr"/>
            <a:r>
              <a:rPr lang="es-ES" sz="2800" b="1" dirty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- Opinar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9" name="logoUZ.png" descr="logoUZ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636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 idx="4294967295"/>
          </p:nvPr>
        </p:nvSpPr>
        <p:spPr>
          <a:xfrm>
            <a:off x="2841471" y="991230"/>
            <a:ext cx="4530813" cy="1492132"/>
          </a:xfrm>
          <a:prstGeom prst="rect">
            <a:avLst/>
          </a:prstGeom>
        </p:spPr>
        <p:txBody>
          <a:bodyPr/>
          <a:lstStyle/>
          <a:p>
            <a:r>
              <a:rPr lang="es-ES" b="1" dirty="0" err="1" smtClean="0">
                <a:solidFill>
                  <a:srgbClr val="FFC000"/>
                </a:solidFill>
                <a:latin typeface="Myriad Pro" panose="020B0503030403020204" pitchFamily="34" charset="0"/>
              </a:rPr>
              <a:t>Vicenç</a:t>
            </a:r>
            <a:r>
              <a:rPr lang="es-ES" b="1" dirty="0" smtClean="0">
                <a:solidFill>
                  <a:srgbClr val="FFC000"/>
                </a:solidFill>
                <a:latin typeface="Myriad Pro" panose="020B0503030403020204" pitchFamily="34" charset="0"/>
              </a:rPr>
              <a:t> </a:t>
            </a:r>
            <a:r>
              <a:rPr lang="es-ES" b="1" dirty="0" err="1" smtClean="0">
                <a:solidFill>
                  <a:srgbClr val="FFC000"/>
                </a:solidFill>
                <a:latin typeface="Myriad Pro" panose="020B0503030403020204" pitchFamily="34" charset="0"/>
              </a:rPr>
              <a:t>Pagès</a:t>
            </a:r>
            <a:endParaRPr lang="es-ES" b="1" dirty="0">
              <a:solidFill>
                <a:srgbClr val="FFC000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63832" y="2206219"/>
            <a:ext cx="6936377" cy="3556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es-ES" sz="4400" b="1" dirty="0">
                <a:solidFill>
                  <a:srgbClr val="005094"/>
                </a:solidFill>
                <a:latin typeface="Myriad Pro" panose="020B0503030403020204" pitchFamily="34" charset="0"/>
              </a:rPr>
              <a:t>“El Objetivo último de cualquier texto es el secuestro del lector”</a:t>
            </a:r>
          </a:p>
          <a:p>
            <a:pPr algn="ctr"/>
            <a:r>
              <a:rPr lang="es-ES" sz="4400" b="1" dirty="0">
                <a:solidFill>
                  <a:srgbClr val="005094"/>
                </a:solidFill>
                <a:latin typeface="Myriad Pro" panose="020B0503030403020204" pitchFamily="34" charset="0"/>
              </a:rPr>
              <a:t/>
            </a:r>
            <a:br>
              <a:rPr lang="es-ES" sz="4400" b="1" dirty="0">
                <a:solidFill>
                  <a:srgbClr val="005094"/>
                </a:solidFill>
                <a:latin typeface="Myriad Pro" panose="020B0503030403020204" pitchFamily="34" charset="0"/>
              </a:rPr>
            </a:br>
            <a:endParaRPr lang="es-ES" sz="44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2" descr="2014 Premis Nacionals Cultura 3198 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09" y="2206219"/>
            <a:ext cx="2536969" cy="3805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1" name="Rectángulo 10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5" name="Título 1"/>
          <p:cNvSpPr txBox="1">
            <a:spLocks/>
          </p:cNvSpPr>
          <p:nvPr/>
        </p:nvSpPr>
        <p:spPr>
          <a:xfrm>
            <a:off x="1860937" y="400327"/>
            <a:ext cx="9981113" cy="752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0" y="299052"/>
            <a:ext cx="1279297" cy="82354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8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99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sultado de imagen de medio de comunicac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80" y="4001294"/>
            <a:ext cx="1935373" cy="816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1" y="2387010"/>
            <a:ext cx="1449826" cy="1208188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9208477" cy="4351338"/>
          </a:xfrm>
        </p:spPr>
        <p:txBody>
          <a:bodyPr>
            <a:normAutofit fontScale="77500" lnSpcReduction="20000"/>
          </a:bodyPr>
          <a:lstStyle/>
          <a:p>
            <a:r>
              <a:rPr lang="es-ES" sz="4000" dirty="0">
                <a:solidFill>
                  <a:srgbClr val="005094"/>
                </a:solidFill>
                <a:latin typeface="Myriad Pro" panose="020B0503030403020204" pitchFamily="34" charset="0"/>
              </a:rPr>
              <a:t>OBJETIVO: </a:t>
            </a:r>
            <a:endParaRPr lang="es-ES" sz="40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0" indent="0">
              <a:buNone/>
            </a:pPr>
            <a:r>
              <a:rPr lang="es-ES" sz="40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periodismo</a:t>
            </a:r>
            <a:r>
              <a:rPr lang="es-ES" sz="4000" dirty="0">
                <a:solidFill>
                  <a:srgbClr val="005094"/>
                </a:solidFill>
                <a:latin typeface="Myriad Pro" panose="020B0503030403020204" pitchFamily="34" charset="0"/>
              </a:rPr>
              <a:t>, publicidad, relaciones </a:t>
            </a:r>
            <a:r>
              <a:rPr lang="es-ES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públicas...</a:t>
            </a:r>
          </a:p>
          <a:p>
            <a:pPr marL="0" indent="0">
              <a:buNone/>
            </a:pPr>
            <a:endParaRPr lang="es-ES" sz="4000" dirty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r>
              <a:rPr lang="es-ES" sz="4000" dirty="0">
                <a:solidFill>
                  <a:srgbClr val="005094"/>
                </a:solidFill>
                <a:latin typeface="Myriad Pro" panose="020B0503030403020204" pitchFamily="34" charset="0"/>
              </a:rPr>
              <a:t>MEDIO: </a:t>
            </a:r>
            <a:endParaRPr lang="es-ES" sz="40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0" indent="0">
              <a:buNone/>
            </a:pPr>
            <a:r>
              <a:rPr lang="es-ES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internet</a:t>
            </a:r>
            <a:r>
              <a:rPr lang="es-ES" sz="4000" dirty="0">
                <a:solidFill>
                  <a:srgbClr val="005094"/>
                </a:solidFill>
                <a:latin typeface="Myriad Pro" panose="020B0503030403020204" pitchFamily="34" charset="0"/>
              </a:rPr>
              <a:t>, </a:t>
            </a:r>
            <a:r>
              <a:rPr lang="es-ES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medios de comunicación, móvil...</a:t>
            </a:r>
            <a:r>
              <a:rPr lang="es-ES" sz="4000" dirty="0">
                <a:solidFill>
                  <a:srgbClr val="005094"/>
                </a:solidFill>
                <a:latin typeface="Myriad Pro" panose="020B0503030403020204" pitchFamily="34" charset="0"/>
              </a:rPr>
              <a:t> </a:t>
            </a:r>
            <a:endParaRPr lang="es-ES" sz="40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s-ES" sz="4000" dirty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r>
              <a:rPr lang="es-ES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CANAL: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Web, RRSS, diarios, televisión, radio, blogs…</a:t>
            </a:r>
            <a:endParaRPr lang="es-ES" sz="4000" dirty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marL="0" indent="0">
              <a:buNone/>
            </a:pPr>
            <a:r>
              <a:rPr lang="es-ES" dirty="0">
                <a:solidFill>
                  <a:srgbClr val="005094"/>
                </a:solidFill>
                <a:latin typeface="Myriad Pro" panose="020B0503030403020204" pitchFamily="34" charset="0"/>
              </a:rPr>
              <a:t/>
            </a:r>
            <a:br>
              <a:rPr lang="es-ES" dirty="0">
                <a:solidFill>
                  <a:srgbClr val="005094"/>
                </a:solidFill>
                <a:latin typeface="Myriad Pro" panose="020B0503030403020204" pitchFamily="34" charset="0"/>
              </a:rPr>
            </a:br>
            <a:endParaRPr lang="es-ES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860937" y="160213"/>
            <a:ext cx="8440146" cy="752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0" y="299052"/>
            <a:ext cx="1279297" cy="82354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20" name="logoUZ.png" descr="logoUZ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253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433550" y="5972631"/>
            <a:ext cx="11852235" cy="90309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¿Quién soy?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59551" y="954755"/>
            <a:ext cx="9966960" cy="3035808"/>
          </a:xfrm>
        </p:spPr>
        <p:txBody>
          <a:bodyPr>
            <a:normAutofit/>
          </a:bodyPr>
          <a:lstStyle/>
          <a:p>
            <a:pPr algn="ctr"/>
            <a:r>
              <a:rPr lang="es-ES_tradnl" sz="8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CREATIVIDAD</a:t>
            </a:r>
            <a:endParaRPr lang="es-ES" sz="8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54" y="196304"/>
            <a:ext cx="5800083" cy="549994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3785" y="0"/>
            <a:ext cx="147927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375139" y="2"/>
            <a:ext cx="45719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277494" y="1"/>
            <a:ext cx="84953" cy="6858000"/>
          </a:xfrm>
          <a:prstGeom prst="rect">
            <a:avLst/>
          </a:prstGeom>
          <a:solidFill>
            <a:srgbClr val="B1C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2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995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924" y="1442255"/>
            <a:ext cx="4428685" cy="1426462"/>
          </a:xfrm>
        </p:spPr>
        <p:txBody>
          <a:bodyPr>
            <a:noAutofit/>
          </a:bodyPr>
          <a:lstStyle/>
          <a:p>
            <a:pPr algn="ctr"/>
            <a:r>
              <a:rPr lang="es-ES_tradnl" sz="32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GÉNEROS PERIODÍSTICOS INFORMATIVOS</a:t>
            </a:r>
            <a:endParaRPr lang="es-ES" sz="3200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57591" y="3233166"/>
            <a:ext cx="3333509" cy="3593591"/>
          </a:xfrm>
        </p:spPr>
        <p:txBody>
          <a:bodyPr>
            <a:normAutofit/>
          </a:bodyPr>
          <a:lstStyle/>
          <a:p>
            <a:r>
              <a:rPr lang="es-ES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NOTICIA</a:t>
            </a:r>
            <a:endParaRPr lang="es-ES" sz="4000" dirty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r>
              <a:rPr lang="es-ES" sz="4000" dirty="0">
                <a:solidFill>
                  <a:srgbClr val="005094"/>
                </a:solidFill>
                <a:latin typeface="Myriad Pro" panose="020B0503030403020204" pitchFamily="34" charset="0"/>
              </a:rPr>
              <a:t>REPORTAJE</a:t>
            </a:r>
          </a:p>
          <a:p>
            <a:r>
              <a:rPr lang="es-ES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ENTREVISTA</a:t>
            </a:r>
            <a:endParaRPr lang="es-ES" sz="4000" dirty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r>
              <a:rPr lang="es-ES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CR</a:t>
            </a:r>
            <a:r>
              <a:rPr lang="es-ES_tradnl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ÓNICA</a:t>
            </a:r>
            <a:endParaRPr lang="es-ES" sz="4000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515168" y="1442255"/>
            <a:ext cx="4070567" cy="14332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GÉNEROS PERIODÍSTICOS INTERPRETATIVOS</a:t>
            </a:r>
            <a:endParaRPr lang="es-ES" sz="3200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7166949" y="3233165"/>
            <a:ext cx="3418786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AN</a:t>
            </a:r>
            <a:r>
              <a:rPr lang="es-ES_tradnl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ÁLISIS</a:t>
            </a:r>
            <a:endParaRPr lang="es-ES" sz="4000" dirty="0" smtClean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r>
              <a:rPr lang="es-ES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EDITORIAL</a:t>
            </a:r>
          </a:p>
          <a:p>
            <a:r>
              <a:rPr lang="es-ES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ENSAYO</a:t>
            </a:r>
          </a:p>
          <a:p>
            <a:r>
              <a:rPr lang="es-ES" sz="40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COLUMNA</a:t>
            </a:r>
            <a:r>
              <a:rPr lang="es-ES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/>
            </a:r>
            <a:br>
              <a:rPr lang="es-ES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endParaRPr lang="es-ES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3" name="Rectángulo 12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7" name="Título 1"/>
          <p:cNvSpPr txBox="1">
            <a:spLocks/>
          </p:cNvSpPr>
          <p:nvPr/>
        </p:nvSpPr>
        <p:spPr>
          <a:xfrm>
            <a:off x="1860937" y="160213"/>
            <a:ext cx="8440146" cy="752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0" y="299052"/>
            <a:ext cx="1279297" cy="82354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20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047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46783" y="1622921"/>
            <a:ext cx="9181895" cy="3612157"/>
          </a:xfrm>
        </p:spPr>
        <p:txBody>
          <a:bodyPr>
            <a:normAutofit fontScale="90000"/>
          </a:bodyPr>
          <a:lstStyle/>
          <a:p>
            <a:r>
              <a:rPr lang="es-ES" sz="9600" b="1" dirty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EL LENGUAJE PERIODÍSTICO ES LA </a:t>
            </a:r>
            <a:r>
              <a:rPr lang="es-ES" sz="9600" b="1" dirty="0" smtClean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CLAVE</a:t>
            </a:r>
            <a:endParaRPr lang="es-ES" sz="7000" dirty="0">
              <a:solidFill>
                <a:srgbClr val="FEC7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1" name="Rectángulo 10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Título 1"/>
          <p:cNvSpPr txBox="1">
            <a:spLocks/>
          </p:cNvSpPr>
          <p:nvPr/>
        </p:nvSpPr>
        <p:spPr>
          <a:xfrm>
            <a:off x="1860937" y="160213"/>
            <a:ext cx="8440146" cy="752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0" y="299052"/>
            <a:ext cx="1279297" cy="82354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7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81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3257551"/>
            <a:ext cx="10330722" cy="4253344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</a:t>
            </a:r>
            <a:r>
              <a:rPr lang="es-ES_tradnl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ÓMO ATRAER AL LECTOR? </a:t>
            </a:r>
            <a:r>
              <a:rPr lang="es-E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LA ESCRITURA HA DE SER</a:t>
            </a:r>
            <a:r>
              <a:rPr lang="is-I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… SEXY</a:t>
            </a:r>
          </a:p>
          <a:p>
            <a:r>
              <a:rPr lang="is-I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ACOPIAR IDEAS Y COLOCARLAS EN EL ORDEN CORRECTO</a:t>
            </a:r>
          </a:p>
          <a:p>
            <a:r>
              <a:rPr lang="is-I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ACTITUD DE QUIEN ESCRIBE  Y CAPACIDAD ANAL</a:t>
            </a:r>
            <a:r>
              <a:rPr lang="es-ES_tradnl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ÍTICA</a:t>
            </a:r>
          </a:p>
          <a:p>
            <a:r>
              <a:rPr lang="es-ES_tradnl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ACTITUD ENTUSIASTA Y ABIERTA AL APRENDIZAJE</a:t>
            </a:r>
          </a:p>
          <a:p>
            <a:r>
              <a:rPr lang="es-ES_tradnl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NO HAY SEGUNDAS OPORTUNIDADES</a:t>
            </a:r>
          </a:p>
          <a:p>
            <a:r>
              <a:rPr lang="es-ES_tradnl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EL MEDIO ES EL MENSAJE: MCLUHAN Y POSTMAN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947740" y="1443034"/>
            <a:ext cx="912238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>
                <a:solidFill>
                  <a:srgbClr val="FFC000"/>
                </a:solidFill>
                <a:latin typeface="Myriad Pro" panose="020B0503030403020204" pitchFamily="34" charset="0"/>
              </a:rPr>
              <a:t>ES MÁS DIFÍCIL ESCRIBIR QUE HABLAR</a:t>
            </a:r>
            <a:endParaRPr lang="es-ES" b="1" dirty="0">
              <a:solidFill>
                <a:srgbClr val="FFC000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9" name="Rectángulo 8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Título 1"/>
          <p:cNvSpPr txBox="1">
            <a:spLocks/>
          </p:cNvSpPr>
          <p:nvPr/>
        </p:nvSpPr>
        <p:spPr>
          <a:xfrm>
            <a:off x="1860937" y="160213"/>
            <a:ext cx="8440146" cy="752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0" y="299052"/>
            <a:ext cx="1279297" cy="82354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6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573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90062" y="1622921"/>
            <a:ext cx="9181895" cy="3612157"/>
          </a:xfrm>
        </p:spPr>
        <p:txBody>
          <a:bodyPr>
            <a:normAutofit fontScale="90000"/>
          </a:bodyPr>
          <a:lstStyle/>
          <a:p>
            <a:r>
              <a:rPr lang="es-ES" sz="9600" b="1" dirty="0" smtClean="0">
                <a:solidFill>
                  <a:srgbClr val="FEC75F"/>
                </a:solidFill>
                <a:latin typeface="Myriad Pro" panose="020B0503030403020204" pitchFamily="34" charset="0"/>
                <a:hlinkClick r:id="rId3"/>
              </a:rPr>
              <a:t>¡ATRAER AL LECTOR EN UN SEGUNDO!</a:t>
            </a:r>
            <a:endParaRPr lang="es-ES" sz="7000" b="1" dirty="0">
              <a:solidFill>
                <a:srgbClr val="FEC75F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9" name="Rectángulo 8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Título 1"/>
          <p:cNvSpPr txBox="1">
            <a:spLocks/>
          </p:cNvSpPr>
          <p:nvPr/>
        </p:nvSpPr>
        <p:spPr>
          <a:xfrm>
            <a:off x="1860937" y="160213"/>
            <a:ext cx="8440146" cy="752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0" y="299052"/>
            <a:ext cx="1279297" cy="82354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6" name="logoUZ.png" descr="logoUZ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34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48088" y="2006600"/>
            <a:ext cx="9181895" cy="1664854"/>
          </a:xfrm>
        </p:spPr>
        <p:txBody>
          <a:bodyPr/>
          <a:lstStyle/>
          <a:p>
            <a:r>
              <a:rPr lang="es-ES" sz="9600" b="1" dirty="0" smtClean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LA RET</a:t>
            </a:r>
            <a:r>
              <a:rPr lang="es-ES_tradnl" sz="9600" b="1" dirty="0" smtClean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ÓRICA</a:t>
            </a:r>
            <a:endParaRPr lang="es-ES" sz="7000" dirty="0">
              <a:solidFill>
                <a:srgbClr val="FEC7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Título 1"/>
          <p:cNvSpPr txBox="1">
            <a:spLocks/>
          </p:cNvSpPr>
          <p:nvPr/>
        </p:nvSpPr>
        <p:spPr>
          <a:xfrm>
            <a:off x="1860937" y="160213"/>
            <a:ext cx="8440146" cy="752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0" y="299052"/>
            <a:ext cx="1279297" cy="82354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6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38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14915" y="1683425"/>
            <a:ext cx="10178322" cy="3593591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1- Invención (</a:t>
            </a:r>
            <a:r>
              <a:rPr lang="es-ES" sz="2400" b="1" i="1" dirty="0" err="1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inventio</a:t>
            </a:r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) BUSCAR IDEAS </a:t>
            </a:r>
            <a:r>
              <a:rPr lang="es-ES" sz="24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Y ARGUMENTOS</a:t>
            </a:r>
            <a:endParaRPr lang="es-ES" sz="2400" b="1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2- Disposición (</a:t>
            </a:r>
            <a:r>
              <a:rPr lang="es-ES" sz="2400" b="1" i="1" dirty="0" err="1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dispositio</a:t>
            </a:r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) SELECCIÓN DE IDEAS Y ORDENARLAS SEGÚN NUESTROS INTERESES </a:t>
            </a:r>
            <a:endParaRPr lang="es-ES" sz="2400" b="1" dirty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s-ES" sz="24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3- </a:t>
            </a:r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Elocución (</a:t>
            </a:r>
            <a:r>
              <a:rPr lang="es-ES" sz="2400" b="1" i="1" dirty="0" err="1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elocutio</a:t>
            </a:r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) REDACTAR EL TEXTO SEGÚN LA </a:t>
            </a:r>
            <a:r>
              <a:rPr lang="es-ES" sz="24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ESTRUCTURA</a:t>
            </a:r>
            <a:endParaRPr lang="es-ES" sz="2400" b="1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indent="0">
              <a:buNone/>
            </a:pPr>
            <a:r>
              <a:rPr lang="es-ES" sz="24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	Elige </a:t>
            </a:r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las palabras y el efecto </a:t>
            </a:r>
          </a:p>
          <a:p>
            <a:pPr marL="0" indent="0">
              <a:buNone/>
            </a:pPr>
            <a:r>
              <a:rPr lang="es-ES" sz="24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	Determina </a:t>
            </a:r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la longitud de las frases</a:t>
            </a:r>
          </a:p>
          <a:p>
            <a:pPr marL="0" indent="0">
              <a:buNone/>
            </a:pPr>
            <a:r>
              <a:rPr lang="es-ES" sz="24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	Dimensiona </a:t>
            </a:r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los párrafos</a:t>
            </a:r>
          </a:p>
          <a:p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4- Memorización (</a:t>
            </a:r>
            <a:r>
              <a:rPr lang="es-ES" sz="2400" b="1" i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memoria</a:t>
            </a:r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) COMUNICAR EL DISCURSO </a:t>
            </a:r>
          </a:p>
          <a:p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5- Acción oratoria (</a:t>
            </a:r>
            <a:r>
              <a:rPr lang="es-ES" sz="2400" b="1" i="1" dirty="0" err="1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pronuntiatio</a:t>
            </a:r>
            <a:r>
              <a:rPr lang="es-ES" sz="2400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): CUERPO, GESTO Y VOZ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/>
            </a:r>
            <a:br>
              <a:rPr lang="es-ES" sz="2400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</a:br>
            <a:endParaRPr lang="es-ES" sz="2400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 rot="16200000">
            <a:off x="-927593" y="2899453"/>
            <a:ext cx="4454769" cy="480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b="1" dirty="0" smtClean="0">
                <a:solidFill>
                  <a:srgbClr val="FFC000"/>
                </a:solidFill>
                <a:latin typeface="Myriad Pro" charset="0"/>
                <a:ea typeface="Myriad Pro" charset="0"/>
                <a:cs typeface="Myriad Pro" charset="0"/>
              </a:rPr>
              <a:t>EL PLAN DE LA RETÓRICA </a:t>
            </a:r>
            <a:endParaRPr lang="es-ES" sz="2000" b="1" dirty="0">
              <a:solidFill>
                <a:srgbClr val="FFC000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2" name="Rectángulo 11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5" name="Título 1"/>
          <p:cNvSpPr txBox="1">
            <a:spLocks/>
          </p:cNvSpPr>
          <p:nvPr/>
        </p:nvSpPr>
        <p:spPr>
          <a:xfrm>
            <a:off x="1860937" y="160213"/>
            <a:ext cx="8440146" cy="752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0" y="299052"/>
            <a:ext cx="1279297" cy="82354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8" name="logoUZ.png" descr="logoU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72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32737" y="1503627"/>
            <a:ext cx="4930263" cy="6747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 b="1" dirty="0" smtClean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La pirámide invertida</a:t>
            </a:r>
            <a:endParaRPr lang="es-ES" sz="4000" b="1" dirty="0">
              <a:solidFill>
                <a:srgbClr val="FEC7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2" name="AutoShape 2" descr="https://docs.google.com/drawings/u/0/d/soeEg87sCd5dV3DQVCV-CcA/image?w=304&amp;h=372&amp;rev=127&amp;ac=1&amp;parent=1eDwrA9BRtDqGJX7v3RK_7zxfEdMoNql7NjFgu3Y17T8"/>
          <p:cNvSpPr>
            <a:spLocks noChangeAspect="1" noChangeArrowheads="1"/>
          </p:cNvSpPr>
          <p:nvPr/>
        </p:nvSpPr>
        <p:spPr bwMode="auto">
          <a:xfrm>
            <a:off x="0" y="0"/>
            <a:ext cx="28956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4" descr="https://docs.google.com/drawings/u/0/d/soeEg87sCd5dV3DQVCV-CcA/image?w=304&amp;h=372&amp;rev=127&amp;ac=1&amp;parent=1eDwrA9BRtDqGJX7v3RK_7zxfEdMoNql7NjFgu3Y17T8"/>
          <p:cNvSpPr>
            <a:spLocks noChangeAspect="1" noChangeArrowheads="1"/>
          </p:cNvSpPr>
          <p:nvPr/>
        </p:nvSpPr>
        <p:spPr bwMode="auto">
          <a:xfrm>
            <a:off x="3796065" y="2026917"/>
            <a:ext cx="28956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4" y="2190622"/>
            <a:ext cx="3960091" cy="41950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65" y="2701633"/>
            <a:ext cx="3917000" cy="3695101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4" name="Rectángulo 13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Título 1"/>
          <p:cNvSpPr txBox="1">
            <a:spLocks/>
          </p:cNvSpPr>
          <p:nvPr/>
        </p:nvSpPr>
        <p:spPr>
          <a:xfrm>
            <a:off x="1860937" y="160213"/>
            <a:ext cx="8440146" cy="752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0" y="299052"/>
            <a:ext cx="1279297" cy="82354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21" name="logoUZ.png" descr="logoUZ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503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5092" y="217929"/>
            <a:ext cx="9181895" cy="3612157"/>
          </a:xfrm>
        </p:spPr>
        <p:txBody>
          <a:bodyPr/>
          <a:lstStyle/>
          <a:p>
            <a:r>
              <a:rPr lang="es-ES_tradnl" sz="70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 DE IEDIS?</a:t>
            </a:r>
            <a:endParaRPr lang="es-ES" sz="70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549" flipH="1">
            <a:off x="7274132" y="3812054"/>
            <a:ext cx="2844230" cy="201325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5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6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175">
            <a:off x="341615" y="383070"/>
            <a:ext cx="1057209" cy="7483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8633" y="286446"/>
            <a:ext cx="9181895" cy="657225"/>
          </a:xfrm>
        </p:spPr>
        <p:txBody>
          <a:bodyPr>
            <a:norm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 DE IEDIS?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80769232"/>
              </p:ext>
            </p:extLst>
          </p:nvPr>
        </p:nvGraphicFramePr>
        <p:xfrm>
          <a:off x="870219" y="292211"/>
          <a:ext cx="10563225" cy="3251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Marcador de contenido 2"/>
          <p:cNvSpPr txBox="1">
            <a:spLocks/>
          </p:cNvSpPr>
          <p:nvPr/>
        </p:nvSpPr>
        <p:spPr>
          <a:xfrm>
            <a:off x="788158" y="2483525"/>
            <a:ext cx="2129383" cy="3593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Fuentes de los/las periodistas. 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Conocimientos básicos de cómo se construye la información.</a:t>
            </a:r>
            <a:endParaRPr lang="es-ES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2999602" y="2471497"/>
            <a:ext cx="2075953" cy="3593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Especialista en comunicación científica.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Guía en el proceso de la elaboración de los mensajes.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Conoce los medios y las herramientas.</a:t>
            </a:r>
            <a:endParaRPr lang="es-ES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5367740" y="2471498"/>
            <a:ext cx="1837198" cy="3593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Nos lanzará a los medios si el tema lo requiere.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Gran poder de difusión.</a:t>
            </a:r>
            <a:endParaRPr lang="es-ES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7524750" y="2523646"/>
            <a:ext cx="1924049" cy="3593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El/la periodista puede ser especializado o no en ciencia. 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Materia prima: ACTUALIDAD</a:t>
            </a:r>
            <a:endParaRPr lang="es-ES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9666138" y="2623898"/>
            <a:ext cx="2324070" cy="3593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Receptora de nuestras informaciones y comunicaciones.</a:t>
            </a:r>
            <a:endParaRPr lang="es-ES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9" name="logoUZ.png" descr="logoUZ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201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175">
            <a:off x="341615" y="383070"/>
            <a:ext cx="1057209" cy="7483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8633" y="286446"/>
            <a:ext cx="9181895" cy="657225"/>
          </a:xfrm>
        </p:spPr>
        <p:txBody>
          <a:bodyPr>
            <a:norm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 DE IEDIS?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83970325"/>
              </p:ext>
            </p:extLst>
          </p:nvPr>
        </p:nvGraphicFramePr>
        <p:xfrm>
          <a:off x="870219" y="292211"/>
          <a:ext cx="10563225" cy="3251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Marcador de contenido 2"/>
          <p:cNvSpPr txBox="1">
            <a:spLocks/>
          </p:cNvSpPr>
          <p:nvPr/>
        </p:nvSpPr>
        <p:spPr>
          <a:xfrm>
            <a:off x="811808" y="2788325"/>
            <a:ext cx="10563225" cy="3593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CÓMO PUEDE PARTICIPAR EL PERSONAL INVESTIGADOR IEDIS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Comunicación </a:t>
            </a:r>
            <a:r>
              <a:rPr lang="es-ES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activa y directa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manteniendo un blog, siendo activo en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las redes 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sociales, impartiendo conferencias o escribiendo algún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libro…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Comunicación </a:t>
            </a:r>
            <a:r>
              <a:rPr lang="es-ES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activa e indirecta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puede tener siempre </a:t>
            </a:r>
            <a:r>
              <a:rPr lang="es-ES" i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in mente 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que sus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investigaciones pueden 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ser susceptibles de ser noticiables y ponerse en contacto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con gestión de la comunicación de IEDIS de 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forma regular para que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pueda conocer su 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trabajo y decidir cómo y cuándo difundirlo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.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b="1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Comunicación pasiva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No 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hace falta que dedique tiempo a estas labores, pero sí, al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menos, atender 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a los periodistas que le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contacten.</a:t>
            </a:r>
            <a:endParaRPr lang="es-ES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5" name="logoUZ.png" descr="logoUZ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78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433550" y="5972631"/>
            <a:ext cx="11852235" cy="90309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¿Quién soy?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19" y="187758"/>
            <a:ext cx="7111562" cy="54524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81327" y="1509985"/>
            <a:ext cx="9966960" cy="3035808"/>
          </a:xfrm>
          <a:effectLst>
            <a:softEdge rad="1219200"/>
          </a:effectLst>
        </p:spPr>
        <p:txBody>
          <a:bodyPr>
            <a:normAutofit/>
          </a:bodyPr>
          <a:lstStyle/>
          <a:p>
            <a:pPr algn="ctr"/>
            <a:r>
              <a:rPr lang="es-ES_tradnl" sz="8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JUSTICIA</a:t>
            </a:r>
            <a:endParaRPr lang="es-ES" sz="8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3785" y="0"/>
            <a:ext cx="147927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375139" y="2"/>
            <a:ext cx="45719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277494" y="1"/>
            <a:ext cx="84953" cy="6858000"/>
          </a:xfrm>
          <a:prstGeom prst="rect">
            <a:avLst/>
          </a:prstGeom>
          <a:solidFill>
            <a:srgbClr val="B1C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2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175">
            <a:off x="341615" y="383070"/>
            <a:ext cx="1057209" cy="7483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8633" y="286446"/>
            <a:ext cx="9181895" cy="657225"/>
          </a:xfrm>
        </p:spPr>
        <p:txBody>
          <a:bodyPr>
            <a:norm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 DE IEDIS?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40187509"/>
              </p:ext>
            </p:extLst>
          </p:nvPr>
        </p:nvGraphicFramePr>
        <p:xfrm>
          <a:off x="870219" y="292211"/>
          <a:ext cx="10563225" cy="3251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Marcador de contenido 2"/>
          <p:cNvSpPr txBox="1">
            <a:spLocks/>
          </p:cNvSpPr>
          <p:nvPr/>
        </p:nvSpPr>
        <p:spPr>
          <a:xfrm>
            <a:off x="811808" y="2674025"/>
            <a:ext cx="10563225" cy="3593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CÓMO PUEDE MEJORAR LA COMUNICACIÓN DE IEDIS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</a:t>
            </a:r>
          </a:p>
          <a:p>
            <a:pPr algn="l"/>
            <a:r>
              <a:rPr lang="es-ES" sz="21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sz="21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Agenda de expertos/as investigadores/as</a:t>
            </a:r>
            <a:r>
              <a:rPr lang="es-ES" sz="21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voluntarios/as que sirvan de portavoces ante temas de interés mediático.</a:t>
            </a:r>
          </a:p>
          <a:p>
            <a:pPr algn="l"/>
            <a:r>
              <a:rPr lang="es-ES" sz="21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sz="21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Lista de indicadores socioeconómicos</a:t>
            </a:r>
            <a:r>
              <a:rPr lang="es-ES" sz="21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elaboración de una lista de indicadores relevantes para la sociedad y susceptibles de ser noticiables. El objetivo es que IEDIS sea fuente de conocimiento en los medios.</a:t>
            </a:r>
          </a:p>
          <a:p>
            <a:pPr algn="l"/>
            <a:r>
              <a:rPr lang="es-ES" sz="21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sz="21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Lista de días nacionales o internacionales</a:t>
            </a:r>
            <a:r>
              <a:rPr lang="es-ES" sz="21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Fechas señaladas para ofrecer portavoces/informaciones que analicen temas de actualidad.</a:t>
            </a:r>
          </a:p>
          <a:p>
            <a:pPr algn="l"/>
            <a:r>
              <a:rPr lang="es-ES" sz="21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sz="21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Amplitud de canales</a:t>
            </a:r>
            <a:r>
              <a:rPr lang="es-ES" sz="21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Estrategia RR.SS. (Twitter, </a:t>
            </a:r>
            <a:r>
              <a:rPr lang="es-ES" sz="2100" dirty="0" err="1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Linkedin</a:t>
            </a:r>
            <a:r>
              <a:rPr lang="es-ES" sz="21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), mejoras web, blog, </a:t>
            </a:r>
            <a:r>
              <a:rPr lang="es-ES" sz="2100" dirty="0" err="1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Newsletter</a:t>
            </a:r>
            <a:r>
              <a:rPr lang="es-ES" sz="21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… </a:t>
            </a:r>
          </a:p>
          <a:p>
            <a:pPr algn="l"/>
            <a:r>
              <a:rPr lang="es-ES" sz="2100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sz="21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Impartir talleres de comunicación científica</a:t>
            </a:r>
          </a:p>
          <a:p>
            <a:pPr algn="l"/>
            <a:r>
              <a:rPr lang="es-ES" sz="21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Medir el impacto de la comunicación</a:t>
            </a:r>
            <a:endParaRPr lang="es-ES" sz="2100" b="1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5" name="logoUZ.png" descr="logoUZ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1312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175">
            <a:off x="341615" y="383070"/>
            <a:ext cx="1057209" cy="7483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8633" y="286446"/>
            <a:ext cx="9181895" cy="657225"/>
          </a:xfrm>
        </p:spPr>
        <p:txBody>
          <a:bodyPr>
            <a:norm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 DE IEDIS?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012687385"/>
              </p:ext>
            </p:extLst>
          </p:nvPr>
        </p:nvGraphicFramePr>
        <p:xfrm>
          <a:off x="870219" y="292211"/>
          <a:ext cx="10563225" cy="3251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Marcador de contenido 2"/>
          <p:cNvSpPr txBox="1">
            <a:spLocks/>
          </p:cNvSpPr>
          <p:nvPr/>
        </p:nvSpPr>
        <p:spPr>
          <a:xfrm>
            <a:off x="811808" y="2788325"/>
            <a:ext cx="10563225" cy="3593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CREAR ESTRECHOS LAZOS CON </a:t>
            </a:r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UCC </a:t>
            </a:r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UNIZAR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Ofrecerle temas relevantes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resultados de investigaciones, análisis de expertos/as para medios en fechas destacadas, ofrecer portavoces a medios de temas de actualidad. 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Reuniones periódicas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labor de mantener a la UCC informada de los avances del instituto.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Difusión de nuestros mensajes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RR.SS., medios de comunicación, actividades de divulgación… </a:t>
            </a:r>
            <a:endParaRPr lang="es-ES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5" name="logoUZ.png" descr="logoUZ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99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175">
            <a:off x="341615" y="383070"/>
            <a:ext cx="1057209" cy="7483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8633" y="286446"/>
            <a:ext cx="9181895" cy="657225"/>
          </a:xfrm>
        </p:spPr>
        <p:txBody>
          <a:bodyPr>
            <a:norm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 DE IEDIS?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11597848"/>
              </p:ext>
            </p:extLst>
          </p:nvPr>
        </p:nvGraphicFramePr>
        <p:xfrm>
          <a:off x="870219" y="292211"/>
          <a:ext cx="10563225" cy="3251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Marcador de contenido 2"/>
          <p:cNvSpPr txBox="1">
            <a:spLocks/>
          </p:cNvSpPr>
          <p:nvPr/>
        </p:nvSpPr>
        <p:spPr>
          <a:xfrm>
            <a:off x="811808" y="2902625"/>
            <a:ext cx="10563225" cy="3593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UN PERIODISTA NO ES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Misionero/a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es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 un enviado 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de la sociedad al país de la ciencia para enterarse de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lo que ocurre y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contarlo.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Traductor/a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su trabajo es gestionar 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el mensaje,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enfocar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aspectos destacables 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según su criterio,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seleccionar 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la información,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recabar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otras 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opiniones,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contrastar...</a:t>
            </a:r>
            <a:endParaRPr lang="es-ES" dirty="0" smtClean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Educador/a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su objetivo es informar de forma legible.</a:t>
            </a:r>
          </a:p>
          <a:p>
            <a:pPr algn="l"/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- </a:t>
            </a:r>
            <a:r>
              <a:rPr lang="es-ES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Expertos/ignorantes</a:t>
            </a:r>
            <a:r>
              <a:rPr lang="es-ES" dirty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: suele estar al día de la actualidad </a:t>
            </a:r>
            <a:r>
              <a:rPr lang="es-ES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científica.</a:t>
            </a:r>
            <a:endParaRPr lang="es-ES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21" name="logoUZ.png" descr="logoUZ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27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520817066"/>
              </p:ext>
            </p:extLst>
          </p:nvPr>
        </p:nvGraphicFramePr>
        <p:xfrm>
          <a:off x="1334815" y="1082398"/>
          <a:ext cx="8966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175">
            <a:off x="341615" y="383070"/>
            <a:ext cx="1057209" cy="748333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1088633" y="286446"/>
            <a:ext cx="9181895" cy="65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 DE IEDIS?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6" name="logoUZ.png" descr="logoUZ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63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06793750"/>
              </p:ext>
            </p:extLst>
          </p:nvPr>
        </p:nvGraphicFramePr>
        <p:xfrm>
          <a:off x="319970" y="1086891"/>
          <a:ext cx="8369971" cy="5573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175">
            <a:off x="341615" y="383070"/>
            <a:ext cx="1057209" cy="748333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ctrTitle"/>
          </p:nvPr>
        </p:nvSpPr>
        <p:spPr>
          <a:xfrm>
            <a:off x="1088633" y="286446"/>
            <a:ext cx="9181895" cy="657225"/>
          </a:xfrm>
        </p:spPr>
        <p:txBody>
          <a:bodyPr>
            <a:norm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LA CIENCIA DE IEDIS?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6" name="logoUZ.png" descr="logoUZ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ítulo 1"/>
          <p:cNvSpPr txBox="1">
            <a:spLocks/>
          </p:cNvSpPr>
          <p:nvPr/>
        </p:nvSpPr>
        <p:spPr>
          <a:xfrm rot="695420">
            <a:off x="7816286" y="2568832"/>
            <a:ext cx="3844550" cy="16648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 smtClean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¡Compartir a IEDIS en RRSS!</a:t>
            </a:r>
          </a:p>
          <a:p>
            <a:r>
              <a:rPr lang="es-ES" sz="4400" b="1" dirty="0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@</a:t>
            </a:r>
            <a:r>
              <a:rPr lang="es-ES" sz="4400" b="1" dirty="0" err="1">
                <a:solidFill>
                  <a:srgbClr val="FEC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Iedis_unizar</a:t>
            </a:r>
            <a:endParaRPr lang="es-ES" sz="3600" dirty="0">
              <a:solidFill>
                <a:srgbClr val="FEC7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0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F6D8150-3516-6343-9849-847C835EF190}"/>
              </a:ext>
            </a:extLst>
          </p:cNvPr>
          <p:cNvSpPr txBox="1"/>
          <p:nvPr/>
        </p:nvSpPr>
        <p:spPr>
          <a:xfrm>
            <a:off x="6363933" y="1195761"/>
            <a:ext cx="4583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solidFill>
                  <a:srgbClr val="005094"/>
                </a:solidFill>
                <a:latin typeface="Myriad Pro" panose="020B0503030403020204" pitchFamily="34" charset="0"/>
                <a:cs typeface="Gotham Medium" pitchFamily="2" charset="0"/>
              </a:rPr>
              <a:t>Presencia </a:t>
            </a:r>
            <a:r>
              <a:rPr lang="es-ES_tradnl" sz="4000" b="1" dirty="0" smtClean="0">
                <a:solidFill>
                  <a:srgbClr val="005094"/>
                </a:solidFill>
                <a:latin typeface="Myriad Pro" panose="020B0503030403020204" pitchFamily="34" charset="0"/>
                <a:cs typeface="Gotham Medium" pitchFamily="2" charset="0"/>
              </a:rPr>
              <a:t>en redes y proyección</a:t>
            </a:r>
            <a:endParaRPr lang="es-ES_tradnl" sz="4000" b="1" dirty="0">
              <a:solidFill>
                <a:srgbClr val="005094"/>
              </a:solidFill>
              <a:latin typeface="Myriad Pro" panose="020B0503030403020204" pitchFamily="34" charset="0"/>
              <a:cs typeface="Gotham Medium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8135B-820C-2B47-8433-91F7AB02109F}"/>
              </a:ext>
            </a:extLst>
          </p:cNvPr>
          <p:cNvSpPr txBox="1"/>
          <p:nvPr/>
        </p:nvSpPr>
        <p:spPr>
          <a:xfrm>
            <a:off x="5829744" y="2598002"/>
            <a:ext cx="5705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Actualmente</a:t>
            </a:r>
            <a:r>
              <a:rPr lang="en-US" sz="1600" dirty="0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 IEDIS </a:t>
            </a:r>
            <a:r>
              <a:rPr lang="en-US" sz="1600" dirty="0" err="1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está</a:t>
            </a:r>
            <a:r>
              <a:rPr lang="en-US" sz="1600" dirty="0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 </a:t>
            </a:r>
            <a:r>
              <a:rPr lang="en-US" sz="1600" dirty="0" err="1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presente</a:t>
            </a:r>
            <a:r>
              <a:rPr lang="en-US" sz="1600" dirty="0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 </a:t>
            </a:r>
            <a:r>
              <a:rPr lang="en-US" sz="1600" dirty="0" err="1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en</a:t>
            </a:r>
            <a:r>
              <a:rPr lang="en-US" sz="1600" dirty="0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 Twitter y </a:t>
            </a:r>
            <a:r>
              <a:rPr lang="en-US" sz="1600" dirty="0" err="1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Linkedin</a:t>
            </a:r>
            <a:r>
              <a:rPr lang="en-US" sz="1600" dirty="0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 </a:t>
            </a:r>
            <a:r>
              <a:rPr lang="en-US" sz="1600" dirty="0" err="1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pero</a:t>
            </a:r>
            <a:r>
              <a:rPr lang="en-US" sz="1600" dirty="0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 </a:t>
            </a:r>
            <a:r>
              <a:rPr lang="en-US" sz="1600" dirty="0" err="1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proyecta</a:t>
            </a:r>
            <a:r>
              <a:rPr lang="en-US" sz="1600" dirty="0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 </a:t>
            </a:r>
            <a:r>
              <a:rPr lang="en-US" sz="1600" dirty="0" err="1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tener</a:t>
            </a:r>
            <a:r>
              <a:rPr lang="en-US" sz="1600" dirty="0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 </a:t>
            </a:r>
            <a:r>
              <a:rPr lang="en-US" sz="1600" dirty="0" err="1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presencia</a:t>
            </a:r>
            <a:r>
              <a:rPr lang="en-US" sz="1600" dirty="0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 </a:t>
            </a:r>
            <a:r>
              <a:rPr lang="en-US" sz="1600" dirty="0" err="1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también</a:t>
            </a:r>
            <a:r>
              <a:rPr lang="en-US" sz="1600" dirty="0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 </a:t>
            </a:r>
            <a:r>
              <a:rPr lang="en-US" sz="1600" dirty="0" err="1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en</a:t>
            </a:r>
            <a:r>
              <a:rPr lang="en-US" sz="1600" dirty="0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 Facebook e Instagram.</a:t>
            </a:r>
            <a:endParaRPr lang="en-US" sz="1600" dirty="0">
              <a:solidFill>
                <a:srgbClr val="005094"/>
              </a:solidFill>
              <a:latin typeface="Myriad Pro" panose="020B0503030403020204" pitchFamily="34" charset="0"/>
              <a:cs typeface="Gotham Book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F417D-F04A-FD48-B4A7-1AFF1BB35F1E}"/>
              </a:ext>
            </a:extLst>
          </p:cNvPr>
          <p:cNvSpPr/>
          <p:nvPr/>
        </p:nvSpPr>
        <p:spPr>
          <a:xfrm>
            <a:off x="6289018" y="5325802"/>
            <a:ext cx="4733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5094"/>
                </a:solidFill>
                <a:latin typeface="Myriad Pro" panose="020B0503030403020204" pitchFamily="34" charset="0"/>
                <a:cs typeface="Gotham Book" pitchFamily="2" charset="0"/>
              </a:rPr>
              <a:t>www.iedis.unizar.es</a:t>
            </a:r>
            <a:endParaRPr lang="es-ES_tradnl" sz="40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297297" y="246853"/>
            <a:ext cx="3243313" cy="6433017"/>
            <a:chOff x="1355913" y="740833"/>
            <a:chExt cx="2710568" cy="53763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BD242E-3CC0-2741-B464-563CFA540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5913" y="740833"/>
              <a:ext cx="2710568" cy="53763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65A667-47B8-424C-9C63-E055361E1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0151" y="1199677"/>
              <a:ext cx="2291600" cy="74172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4963FA-CD46-B64E-B481-1DAA8BC40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151" y="1688455"/>
              <a:ext cx="2291601" cy="16256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F6F0D3-7C26-7A42-9836-62C8400BA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152" y="3383647"/>
              <a:ext cx="2291600" cy="15811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8DA53E-6B41-C743-A6F9-519DB9A9E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0151" y="4984310"/>
              <a:ext cx="2291600" cy="830290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44" y="4171706"/>
            <a:ext cx="1063266" cy="9396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58" y="4025161"/>
            <a:ext cx="1232750" cy="12327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51" y="3978207"/>
            <a:ext cx="1321577" cy="132157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76" y="4145687"/>
            <a:ext cx="987295" cy="98661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21" name="logoUZ.png" descr="logoUZ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upo 16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8" name="Rectángulo 17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904453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7359" y="329450"/>
            <a:ext cx="9981113" cy="752232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</a:t>
            </a:r>
            <a:r>
              <a:rPr lang="es-ES_tradnl" sz="3600" b="1" smtClean="0">
                <a:solidFill>
                  <a:srgbClr val="005094"/>
                </a:solidFill>
                <a:latin typeface="Myriad Pro" panose="020B0503030403020204" pitchFamily="34" charset="0"/>
              </a:rPr>
              <a:t>LA CIENCIA DE IEDIS?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810707" y="1275320"/>
            <a:ext cx="8894619" cy="30358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¿</a:t>
            </a:r>
            <a:r>
              <a:rPr lang="es-ES_tradnl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QUÉ QUERÉIS CONTAR?</a:t>
            </a:r>
            <a:endParaRPr lang="es-ES" sz="9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798" y="2159000"/>
            <a:ext cx="1387710" cy="4699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6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506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7359" y="329450"/>
            <a:ext cx="9981113" cy="752232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</a:t>
            </a:r>
            <a:r>
              <a:rPr lang="es-ES_tradnl" sz="3600" b="1" smtClean="0">
                <a:solidFill>
                  <a:srgbClr val="005094"/>
                </a:solidFill>
                <a:latin typeface="Myriad Pro" panose="020B0503030403020204" pitchFamily="34" charset="0"/>
              </a:rPr>
              <a:t>LA CIENCIA DE IEDIS?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1489976" y="1784771"/>
            <a:ext cx="8894619" cy="303580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¿</a:t>
            </a:r>
            <a:r>
              <a:rPr lang="es-ES_tradnl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CÓMO LO QUERÉIS CONTAR?</a:t>
            </a:r>
            <a:endParaRPr lang="es-ES" sz="9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85" y="3022600"/>
            <a:ext cx="2532253" cy="38354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4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57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7359" y="329450"/>
            <a:ext cx="9981113" cy="752232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¿CÓMO COMUNICAR </a:t>
            </a:r>
            <a:r>
              <a:rPr lang="es-ES_tradnl" sz="3600" b="1" smtClean="0">
                <a:solidFill>
                  <a:srgbClr val="005094"/>
                </a:solidFill>
                <a:latin typeface="Myriad Pro" panose="020B0503030403020204" pitchFamily="34" charset="0"/>
              </a:rPr>
              <a:t>LA CIENCIA DE IEDIS?</a:t>
            </a:r>
            <a:endParaRPr lang="es-ES" sz="36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849896" y="1911096"/>
            <a:ext cx="8894619" cy="303580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¿</a:t>
            </a:r>
            <a:r>
              <a:rPr lang="es-ES_tradnl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CUÁNDO LO QUERÉIS CONTAR?</a:t>
            </a:r>
            <a:endParaRPr lang="es-ES" sz="9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31" y="3048000"/>
            <a:ext cx="2515483" cy="381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6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44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Título 1"/>
          <p:cNvSpPr txBox="1">
            <a:spLocks/>
          </p:cNvSpPr>
          <p:nvPr/>
        </p:nvSpPr>
        <p:spPr>
          <a:xfrm>
            <a:off x="1370605" y="1210173"/>
            <a:ext cx="8894619" cy="3035808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96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PERO SOBRETODO…</a:t>
            </a:r>
          </a:p>
          <a:p>
            <a:pPr algn="ctr"/>
            <a:r>
              <a:rPr lang="es-ES_tradnl" sz="96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CONTAR </a:t>
            </a:r>
            <a:r>
              <a:rPr lang="es-ES_tradnl" sz="96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CONMIGO</a:t>
            </a:r>
          </a:p>
          <a:p>
            <a:pPr algn="ctr"/>
            <a:r>
              <a:rPr lang="es-ES_tradnl" sz="9600" b="1" dirty="0" smtClean="0">
                <a:solidFill>
                  <a:srgbClr val="005195"/>
                </a:solidFill>
                <a:latin typeface="Myriad Pro" charset="0"/>
                <a:ea typeface="Myriad Pro" charset="0"/>
                <a:cs typeface="Myriad Pro" charset="0"/>
              </a:rPr>
              <a:t>;)</a:t>
            </a:r>
            <a:endParaRPr lang="es-ES" sz="9600" dirty="0">
              <a:solidFill>
                <a:srgbClr val="005195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573861" y="3659052"/>
            <a:ext cx="10668995" cy="30358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9600" b="1" dirty="0" smtClean="0">
                <a:solidFill>
                  <a:srgbClr val="FFC000"/>
                </a:solidFill>
                <a:latin typeface="Myriad Pro" charset="0"/>
                <a:ea typeface="Myriad Pro" charset="0"/>
                <a:cs typeface="Myriad Pro" charset="0"/>
              </a:rPr>
              <a:t>comiedis@unizar.es</a:t>
            </a:r>
            <a:endParaRPr lang="es-ES" sz="9600" dirty="0">
              <a:solidFill>
                <a:srgbClr val="FFC000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6" name="logoUZ.png" descr="logoU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943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F907676D-AB8F-AD43-810E-ECE450909A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40000"/>
          </a:blip>
          <a:stretch>
            <a:fillRect/>
          </a:stretch>
        </p:blipFill>
        <p:spPr>
          <a:xfrm>
            <a:off x="1840944" y="975846"/>
            <a:ext cx="8334685" cy="46541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5092" y="217929"/>
            <a:ext cx="9181895" cy="3612157"/>
          </a:xfrm>
        </p:spPr>
        <p:txBody>
          <a:bodyPr/>
          <a:lstStyle/>
          <a:p>
            <a:r>
              <a:rPr lang="es-ES" sz="70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CONOCER </a:t>
            </a:r>
            <a:br>
              <a:rPr lang="es-ES" sz="70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_tradnl" sz="70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EL CONTEXTO</a:t>
            </a:r>
            <a:endParaRPr lang="es-ES" sz="70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5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755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F907676D-AB8F-AD43-810E-ECE450909A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40000"/>
          </a:blip>
          <a:stretch>
            <a:fillRect/>
          </a:stretch>
        </p:blipFill>
        <p:spPr>
          <a:xfrm>
            <a:off x="1840944" y="975846"/>
            <a:ext cx="8334685" cy="46541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02984" y="1114053"/>
            <a:ext cx="4410603" cy="2188855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CIENCIA</a:t>
            </a:r>
            <a:b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Mejora la vida de las personas</a:t>
            </a:r>
            <a:endParaRPr lang="es-ES" sz="4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651505" y="3570942"/>
            <a:ext cx="4963159" cy="17909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INSTITUCIONES</a:t>
            </a:r>
          </a:p>
          <a:p>
            <a:r>
              <a:rPr lang="es-ES" sz="2800" b="1" dirty="0">
                <a:solidFill>
                  <a:srgbClr val="005094"/>
                </a:solidFill>
                <a:latin typeface="Myriad Pro" panose="020B0503030403020204" pitchFamily="34" charset="0"/>
              </a:rPr>
              <a:t>E</a:t>
            </a:r>
            <a:r>
              <a:rPr lang="es-E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xplicar qué/cuál es la ciencia</a:t>
            </a:r>
          </a:p>
          <a:p>
            <a:r>
              <a:rPr lang="es-E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Cómo mejora sus vidas</a:t>
            </a:r>
            <a:endParaRPr lang="es-ES" sz="2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7034750" y="3966997"/>
            <a:ext cx="4963159" cy="1394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CIUDADANÍA</a:t>
            </a:r>
          </a:p>
          <a:p>
            <a:r>
              <a:rPr lang="es-E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Financia la actividad científica Debate público: conocimiento</a:t>
            </a:r>
            <a:endParaRPr lang="es-ES" sz="2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Flecha izquierda y derecha 2"/>
          <p:cNvSpPr/>
          <p:nvPr/>
        </p:nvSpPr>
        <p:spPr>
          <a:xfrm>
            <a:off x="5598881" y="4364427"/>
            <a:ext cx="1280310" cy="600079"/>
          </a:xfrm>
          <a:prstGeom prst="leftRightArrow">
            <a:avLst/>
          </a:prstGeom>
          <a:noFill/>
          <a:ln w="34925">
            <a:solidFill>
              <a:srgbClr val="005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7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09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F907676D-AB8F-AD43-810E-ECE450909A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40000"/>
          </a:blip>
          <a:stretch>
            <a:fillRect/>
          </a:stretch>
        </p:blipFill>
        <p:spPr>
          <a:xfrm>
            <a:off x="1840944" y="975846"/>
            <a:ext cx="8334685" cy="46541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02984" y="1114053"/>
            <a:ext cx="4410603" cy="2188855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CIENCIA</a:t>
            </a:r>
            <a:b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Mejora la vida de las personas</a:t>
            </a:r>
            <a:endParaRPr lang="es-ES" sz="4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40113" y="3376476"/>
            <a:ext cx="4963159" cy="17909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INSTITUCIONES</a:t>
            </a:r>
          </a:p>
          <a:p>
            <a:r>
              <a:rPr lang="es-E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La mejor herramienta: Información científica</a:t>
            </a:r>
            <a:endParaRPr lang="es-ES" sz="2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6831550" y="3772531"/>
            <a:ext cx="4963159" cy="1394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CIUDADANÍA</a:t>
            </a:r>
          </a:p>
          <a:p>
            <a:r>
              <a:rPr lang="es-ES" sz="2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Participación crítica en asuntos científicos</a:t>
            </a:r>
            <a:endParaRPr lang="es-ES" sz="2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Flecha izquierda y derecha 2"/>
          <p:cNvSpPr/>
          <p:nvPr/>
        </p:nvSpPr>
        <p:spPr>
          <a:xfrm>
            <a:off x="4857666" y="3942516"/>
            <a:ext cx="2356339" cy="1047845"/>
          </a:xfrm>
          <a:prstGeom prst="leftRightArrow">
            <a:avLst/>
          </a:prstGeom>
          <a:noFill/>
          <a:ln w="34925">
            <a:solidFill>
              <a:srgbClr val="005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Transferencia</a:t>
            </a:r>
          </a:p>
          <a:p>
            <a:pPr algn="ctr"/>
            <a:r>
              <a:rPr lang="es-E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Sociedad</a:t>
            </a:r>
            <a:endParaRPr lang="es-E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7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41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3785" y="0"/>
            <a:ext cx="327073" cy="6858002"/>
            <a:chOff x="93785" y="0"/>
            <a:chExt cx="327073" cy="6858002"/>
          </a:xfrm>
        </p:grpSpPr>
        <p:sp>
          <p:nvSpPr>
            <p:cNvPr id="10" name="Rectángulo 9"/>
            <p:cNvSpPr/>
            <p:nvPr/>
          </p:nvSpPr>
          <p:spPr>
            <a:xfrm>
              <a:off x="93785" y="0"/>
              <a:ext cx="14792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75139" y="2"/>
              <a:ext cx="45719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7494" y="1"/>
              <a:ext cx="84953" cy="6858000"/>
            </a:xfrm>
            <a:prstGeom prst="rect">
              <a:avLst/>
            </a:prstGeom>
            <a:solidFill>
              <a:srgbClr val="B1C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F907676D-AB8F-AD43-810E-ECE450909A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40000"/>
          </a:blip>
          <a:stretch>
            <a:fillRect/>
          </a:stretch>
        </p:blipFill>
        <p:spPr>
          <a:xfrm>
            <a:off x="1840944" y="975846"/>
            <a:ext cx="8334685" cy="46541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02984" y="1114053"/>
            <a:ext cx="4410603" cy="2188855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CIENCIA</a:t>
            </a:r>
            <a:b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</a:br>
            <a:r>
              <a:rPr lang="es-ES" sz="48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Mejora la vida de las personas</a:t>
            </a:r>
            <a:endParaRPr lang="es-ES" sz="4800" b="1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96122" y="3838976"/>
            <a:ext cx="4049449" cy="17909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PROGRAMA </a:t>
            </a:r>
            <a:r>
              <a:rPr lang="es-ES" sz="1400" b="1" dirty="0">
                <a:solidFill>
                  <a:srgbClr val="005094"/>
                </a:solidFill>
                <a:latin typeface="Myriad Pro" panose="020B0503030403020204" pitchFamily="34" charset="0"/>
              </a:rPr>
              <a:t>MARCO </a:t>
            </a:r>
            <a:r>
              <a:rPr lang="es-ES" sz="1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‘HE’</a:t>
            </a:r>
          </a:p>
          <a:p>
            <a:r>
              <a:rPr lang="es-ES" sz="1400" b="1" dirty="0" err="1" smtClean="0">
                <a:solidFill>
                  <a:srgbClr val="005094"/>
                </a:solidFill>
                <a:latin typeface="Myriad Pro" panose="020B0503030403020204" pitchFamily="34" charset="0"/>
              </a:rPr>
              <a:t>Horizon</a:t>
            </a:r>
            <a:r>
              <a:rPr lang="es-ES" sz="1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 </a:t>
            </a:r>
            <a:r>
              <a:rPr lang="es-ES" sz="1400" b="1" dirty="0" err="1">
                <a:solidFill>
                  <a:srgbClr val="005094"/>
                </a:solidFill>
                <a:latin typeface="Myriad Pro" panose="020B0503030403020204" pitchFamily="34" charset="0"/>
              </a:rPr>
              <a:t>Europe</a:t>
            </a:r>
            <a:r>
              <a:rPr lang="es-ES" sz="1400" b="1" dirty="0">
                <a:solidFill>
                  <a:srgbClr val="005094"/>
                </a:solidFill>
                <a:latin typeface="Myriad Pro" panose="020B0503030403020204" pitchFamily="34" charset="0"/>
              </a:rPr>
              <a:t> (FP9</a:t>
            </a:r>
            <a:r>
              <a:rPr lang="es-ES" sz="1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) </a:t>
            </a:r>
            <a:r>
              <a:rPr lang="es-ES" sz="1400" b="1" dirty="0">
                <a:solidFill>
                  <a:srgbClr val="005094"/>
                </a:solidFill>
                <a:latin typeface="Myriad Pro" panose="020B0503030403020204" pitchFamily="34" charset="0"/>
              </a:rPr>
              <a:t>2021 - 2027</a:t>
            </a:r>
          </a:p>
          <a:p>
            <a:r>
              <a:rPr lang="es-ES" sz="1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Noveno Programa Marco de Investigación e Innovación </a:t>
            </a:r>
          </a:p>
          <a:p>
            <a:endParaRPr lang="es-ES" sz="1400" b="1" dirty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algn="l"/>
            <a:r>
              <a:rPr lang="es-ES" sz="14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- Reforzar </a:t>
            </a:r>
            <a:r>
              <a:rPr lang="es-ES" sz="1400" dirty="0">
                <a:solidFill>
                  <a:srgbClr val="005094"/>
                </a:solidFill>
                <a:latin typeface="Myriad Pro" panose="020B0503030403020204" pitchFamily="34" charset="0"/>
              </a:rPr>
              <a:t>las bases científicas y tecnológicas de la UE para poder afrontar los principales retos sociales de nuestra </a:t>
            </a:r>
            <a:r>
              <a:rPr lang="es-ES" sz="14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era.</a:t>
            </a:r>
          </a:p>
          <a:p>
            <a:pPr algn="l"/>
            <a:r>
              <a:rPr lang="es-ES" sz="14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- Impulsar </a:t>
            </a:r>
            <a:r>
              <a:rPr lang="es-ES" sz="1400" dirty="0">
                <a:solidFill>
                  <a:srgbClr val="005094"/>
                </a:solidFill>
                <a:latin typeface="Myriad Pro" panose="020B0503030403020204" pitchFamily="34" charset="0"/>
              </a:rPr>
              <a:t>la competitividad de la UE, incluida la de las industrias </a:t>
            </a:r>
            <a:r>
              <a:rPr lang="es-ES" sz="14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europeas.</a:t>
            </a:r>
          </a:p>
          <a:p>
            <a:pPr algn="l"/>
            <a:r>
              <a:rPr lang="es-ES" sz="14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- Contribuir </a:t>
            </a:r>
            <a:r>
              <a:rPr lang="es-ES" sz="1400" dirty="0">
                <a:solidFill>
                  <a:srgbClr val="005094"/>
                </a:solidFill>
                <a:latin typeface="Myriad Pro" panose="020B0503030403020204" pitchFamily="34" charset="0"/>
              </a:rPr>
              <a:t>a la consecución de los Objetivos de Desarrollo Sostenible (</a:t>
            </a:r>
            <a:r>
              <a:rPr lang="es-ES" sz="1400" dirty="0" err="1">
                <a:solidFill>
                  <a:srgbClr val="005094"/>
                </a:solidFill>
                <a:latin typeface="Myriad Pro" panose="020B0503030403020204" pitchFamily="34" charset="0"/>
              </a:rPr>
              <a:t>SDGs</a:t>
            </a:r>
            <a:r>
              <a:rPr lang="es-ES" sz="1400" dirty="0">
                <a:solidFill>
                  <a:srgbClr val="005094"/>
                </a:solidFill>
                <a:latin typeface="Myriad Pro" panose="020B0503030403020204" pitchFamily="34" charset="0"/>
              </a:rPr>
              <a:t>).</a:t>
            </a:r>
          </a:p>
        </p:txBody>
      </p:sp>
      <p:sp>
        <p:nvSpPr>
          <p:cNvPr id="3" name="Flecha izquierda y derecha 2"/>
          <p:cNvSpPr/>
          <p:nvPr/>
        </p:nvSpPr>
        <p:spPr>
          <a:xfrm>
            <a:off x="4554616" y="3713341"/>
            <a:ext cx="3201090" cy="1101832"/>
          </a:xfrm>
          <a:prstGeom prst="leftRightArrow">
            <a:avLst/>
          </a:prstGeom>
          <a:noFill/>
          <a:ln w="34925">
            <a:solidFill>
              <a:srgbClr val="005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T</a:t>
            </a:r>
            <a:r>
              <a:rPr lang="es-E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ransición </a:t>
            </a:r>
            <a:r>
              <a:rPr lang="es-E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hacia un futuro próspero y sostenible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7919831" y="4044192"/>
            <a:ext cx="3938407" cy="17909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PROGRAMA </a:t>
            </a:r>
            <a:r>
              <a:rPr lang="es-ES" sz="1400" b="1" dirty="0">
                <a:solidFill>
                  <a:srgbClr val="005094"/>
                </a:solidFill>
                <a:latin typeface="Myriad Pro" panose="020B0503030403020204" pitchFamily="34" charset="0"/>
              </a:rPr>
              <a:t>MARCO </a:t>
            </a:r>
            <a:r>
              <a:rPr lang="es-ES" sz="1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‘HE’</a:t>
            </a:r>
          </a:p>
          <a:p>
            <a:r>
              <a:rPr lang="es-ES" sz="1400" b="1" dirty="0" err="1" smtClean="0">
                <a:solidFill>
                  <a:srgbClr val="005094"/>
                </a:solidFill>
                <a:latin typeface="Myriad Pro" panose="020B0503030403020204" pitchFamily="34" charset="0"/>
              </a:rPr>
              <a:t>Horizon</a:t>
            </a:r>
            <a:r>
              <a:rPr lang="es-ES" sz="1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 </a:t>
            </a:r>
            <a:r>
              <a:rPr lang="es-ES" sz="1400" b="1" dirty="0" err="1">
                <a:solidFill>
                  <a:srgbClr val="005094"/>
                </a:solidFill>
                <a:latin typeface="Myriad Pro" panose="020B0503030403020204" pitchFamily="34" charset="0"/>
              </a:rPr>
              <a:t>Europe</a:t>
            </a:r>
            <a:r>
              <a:rPr lang="es-ES" sz="1400" b="1" dirty="0">
                <a:solidFill>
                  <a:srgbClr val="005094"/>
                </a:solidFill>
                <a:latin typeface="Myriad Pro" panose="020B0503030403020204" pitchFamily="34" charset="0"/>
              </a:rPr>
              <a:t> (FP9</a:t>
            </a:r>
            <a:r>
              <a:rPr lang="es-ES" sz="1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) </a:t>
            </a:r>
            <a:r>
              <a:rPr lang="es-ES" sz="1400" b="1" dirty="0">
                <a:solidFill>
                  <a:srgbClr val="005094"/>
                </a:solidFill>
                <a:latin typeface="Myriad Pro" panose="020B0503030403020204" pitchFamily="34" charset="0"/>
              </a:rPr>
              <a:t>2021 - 2027</a:t>
            </a:r>
          </a:p>
          <a:p>
            <a:r>
              <a:rPr lang="es-ES" sz="1400" b="1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Noveno Programa Marco de Investigación e Innovación </a:t>
            </a:r>
          </a:p>
          <a:p>
            <a:endParaRPr lang="es-ES" sz="1400" dirty="0">
              <a:solidFill>
                <a:srgbClr val="005094"/>
              </a:solidFill>
              <a:latin typeface="Myriad Pro" panose="020B0503030403020204" pitchFamily="34" charset="0"/>
            </a:endParaRPr>
          </a:p>
          <a:p>
            <a:pPr algn="l"/>
            <a:r>
              <a:rPr lang="es-ES" sz="14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“La </a:t>
            </a:r>
            <a:r>
              <a:rPr lang="es-ES" sz="1400" dirty="0">
                <a:solidFill>
                  <a:srgbClr val="005094"/>
                </a:solidFill>
                <a:latin typeface="Myriad Pro" panose="020B0503030403020204" pitchFamily="34" charset="0"/>
              </a:rPr>
              <a:t>crisis del Covid-19 ha puesto de relieve la importancia de la dependencia de la Unión de un capital humano basado en la investigación altamente cualificado que sea capaz de detectar y abordar los próximos retos, </a:t>
            </a:r>
            <a:r>
              <a:rPr lang="es-ES" sz="1400" b="1" dirty="0">
                <a:solidFill>
                  <a:srgbClr val="005094"/>
                </a:solidFill>
                <a:latin typeface="Myriad Pro" panose="020B0503030403020204" pitchFamily="34" charset="0"/>
              </a:rPr>
              <a:t>comunicar la evidencia científica a los responsables políticos y al público en general</a:t>
            </a:r>
            <a:r>
              <a:rPr lang="es-ES" sz="1400" dirty="0">
                <a:solidFill>
                  <a:srgbClr val="005094"/>
                </a:solidFill>
                <a:latin typeface="Myriad Pro" panose="020B0503030403020204" pitchFamily="34" charset="0"/>
              </a:rPr>
              <a:t>, y trabajar en todas las disciplinas</a:t>
            </a:r>
            <a:r>
              <a:rPr lang="es-ES" sz="1400" dirty="0" smtClean="0">
                <a:solidFill>
                  <a:srgbClr val="005094"/>
                </a:solidFill>
                <a:latin typeface="Myriad Pro" panose="020B0503030403020204" pitchFamily="34" charset="0"/>
              </a:rPr>
              <a:t>.”</a:t>
            </a:r>
            <a:endParaRPr lang="es-ES" sz="1400" dirty="0">
              <a:solidFill>
                <a:srgbClr val="005094"/>
              </a:solidFill>
              <a:latin typeface="Myriad Pro" panose="020B0503030403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8" y="217929"/>
            <a:ext cx="482364" cy="790256"/>
          </a:xfrm>
          <a:prstGeom prst="rect">
            <a:avLst/>
          </a:prstGeom>
        </p:spPr>
      </p:pic>
      <p:pic>
        <p:nvPicPr>
          <p:cNvPr id="17" name="logoUZ.png" descr="logoU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470" y="6202955"/>
            <a:ext cx="1303275" cy="479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661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4251</TotalTime>
  <Words>1978</Words>
  <Application>Microsoft Office PowerPoint</Application>
  <PresentationFormat>Panorámica</PresentationFormat>
  <Paragraphs>381</Paragraphs>
  <Slides>59</Slides>
  <Notes>57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8" baseType="lpstr">
      <vt:lpstr>Arial</vt:lpstr>
      <vt:lpstr>Arial Rounded MT Bold</vt:lpstr>
      <vt:lpstr>Calibri</vt:lpstr>
      <vt:lpstr>Calibri Light</vt:lpstr>
      <vt:lpstr>Gotham Book</vt:lpstr>
      <vt:lpstr>Gotham Medium</vt:lpstr>
      <vt:lpstr>Myriad Pro</vt:lpstr>
      <vt:lpstr>Wingdings</vt:lpstr>
      <vt:lpstr>Tema de Office</vt:lpstr>
      <vt:lpstr>Estrategia y Gestión  de la Comunicación Científica</vt:lpstr>
      <vt:lpstr>CURIOSIDAD</vt:lpstr>
      <vt:lpstr>PASIÓN</vt:lpstr>
      <vt:lpstr>CREATIVIDAD</vt:lpstr>
      <vt:lpstr>JUSTICIA</vt:lpstr>
      <vt:lpstr>CONOCER  EL CONTEXTO</vt:lpstr>
      <vt:lpstr>CIENCIA Mejora la vida de las personas</vt:lpstr>
      <vt:lpstr>CIENCIA Mejora la vida de las personas</vt:lpstr>
      <vt:lpstr>CIENCIA Mejora la vida de las personas</vt:lpstr>
      <vt:lpstr>CIENCIA Mejora la vida de las personas</vt:lpstr>
      <vt:lpstr>CIENCIA Mejora la vida de las personas</vt:lpstr>
      <vt:lpstr>CIUDADANÍA Percepción Social de la Ciencia</vt:lpstr>
      <vt:lpstr>CIUDADANÍA Encuesta de la Percepción Social de la Ciencia y la Tecnología - 2022 </vt:lpstr>
      <vt:lpstr>CIUDADANÍA Encuesta de la Percepción Social de la Ciencia y la Tecnología - 2022 </vt:lpstr>
      <vt:lpstr>CIUDADANÍA Encuesta de la Percepción Social de la Ciencia y la Tecnología - 2022 </vt:lpstr>
      <vt:lpstr>CIUDADANÍA Encuesta de la Percepción Social de la Ciencia y la Tecnología - 2022 </vt:lpstr>
      <vt:lpstr>CIUDADANÍA Encuesta de la Percepción Social de la Ciencia y la Tecnología - 2022 </vt:lpstr>
      <vt:lpstr>CIUDADANÍA Encuesta de la Percepción Social de la Ciencia y la Tecnología - 2022 </vt:lpstr>
      <vt:lpstr>CIUDADANÍA Encuesta de la Percepción Social de la Ciencia y la Tecnología - 2022 </vt:lpstr>
      <vt:lpstr>CIUDADANÍA Encuesta de la Percepción Social de la Ciencia y la Tecnología - 2022 </vt:lpstr>
      <vt:lpstr>CIUDADANÍA Percepción Social de la Ciencia</vt:lpstr>
      <vt:lpstr>¿POR QUÉ COMUNICAR LA CIENCIA?</vt:lpstr>
      <vt:lpstr>¿POR QUÉ COMUNICAR LA CIENCIA?</vt:lpstr>
      <vt:lpstr>¿POR QUÉ COMUNICAR LA CIENCIA?</vt:lpstr>
      <vt:lpstr>¿POR QUÉ COMUNICAR LA CIENCIA?</vt:lpstr>
      <vt:lpstr>QUEREMOS QUE NOS PUBLIQUEN Y SE HABLE DE IEDIS</vt:lpstr>
      <vt:lpstr>CONOCER  LAS REGLAS  DEL JUEGO</vt:lpstr>
      <vt:lpstr>¿CÓMO FUNCIONAN LOS MEDIOS Y LA INFORMACIÓN?</vt:lpstr>
      <vt:lpstr>MEDIOS DE COMUNICACIÓN E INFORMACIÓN</vt:lpstr>
      <vt:lpstr>MEDIOS DE COMUNICACIÓN E INFORMACIÓN</vt:lpstr>
      <vt:lpstr>Presentación de PowerPoint</vt:lpstr>
      <vt:lpstr>MEDIOS DE COMUNICACIÓN E INFORMACIÓN</vt:lpstr>
      <vt:lpstr>Presentación de PowerPoint</vt:lpstr>
      <vt:lpstr>MEDIOS DE COMUNICACIÓN E INFORMACIÓN</vt:lpstr>
      <vt:lpstr>COMUNICACIÓN: PODER SOCIAL TRANSFORMADOR</vt:lpstr>
      <vt:lpstr>¿CÓMO COMUNICAR LA CIENCIA?</vt:lpstr>
      <vt:lpstr>¿CÓMO COMUNICAR LA CIENCIA?</vt:lpstr>
      <vt:lpstr>Vicenç Pagès</vt:lpstr>
      <vt:lpstr>Presentación de PowerPoint</vt:lpstr>
      <vt:lpstr>GÉNEROS PERIODÍSTICOS INFORMATIVOS</vt:lpstr>
      <vt:lpstr>EL LENGUAJE PERIODÍSTICO ES LA CLAVE</vt:lpstr>
      <vt:lpstr>Presentación de PowerPoint</vt:lpstr>
      <vt:lpstr>¡ATRAER AL LECTOR EN UN SEGUNDO!</vt:lpstr>
      <vt:lpstr>LA RETÓRICA</vt:lpstr>
      <vt:lpstr>Presentación de PowerPoint</vt:lpstr>
      <vt:lpstr>Presentación de PowerPoint</vt:lpstr>
      <vt:lpstr>¿CÓMO COMUNICAR LA CIENCIA DE IEDIS?</vt:lpstr>
      <vt:lpstr>¿CÓMO COMUNICAR LA CIENCIA DE IEDIS?</vt:lpstr>
      <vt:lpstr>¿CÓMO COMUNICAR LA CIENCIA DE IEDIS?</vt:lpstr>
      <vt:lpstr>¿CÓMO COMUNICAR LA CIENCIA DE IEDIS?</vt:lpstr>
      <vt:lpstr>¿CÓMO COMUNICAR LA CIENCIA DE IEDIS?</vt:lpstr>
      <vt:lpstr>¿CÓMO COMUNICAR LA CIENCIA DE IEDIS?</vt:lpstr>
      <vt:lpstr>Presentación de PowerPoint</vt:lpstr>
      <vt:lpstr>¿CÓMO COMUNICAR LA CIENCIA DE IEDIS?</vt:lpstr>
      <vt:lpstr>Presentación de PowerPoint</vt:lpstr>
      <vt:lpstr>¿CÓMO COMUNICAR LA CIENCIA DE IEDIS?</vt:lpstr>
      <vt:lpstr>¿CÓMO COMUNICAR LA CIENCIA DE IEDIS?</vt:lpstr>
      <vt:lpstr>¿CÓMO COMUNICAR LA CIENCIA DE IEDIS?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</cp:lastModifiedBy>
  <cp:revision>312</cp:revision>
  <dcterms:created xsi:type="dcterms:W3CDTF">2018-07-03T19:38:59Z</dcterms:created>
  <dcterms:modified xsi:type="dcterms:W3CDTF">2023-03-31T10:17:41Z</dcterms:modified>
</cp:coreProperties>
</file>